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5" r:id="rId2"/>
    <p:sldId id="266" r:id="rId3"/>
    <p:sldId id="267" r:id="rId4"/>
    <p:sldId id="268" r:id="rId5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706" autoAdjust="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7" d="100"/>
          <a:sy n="97" d="100"/>
        </p:scale>
        <p:origin x="278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A765858-0051-4A8A-8A20-4EA8DE90C600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2019/10/7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40513E89-C99F-499B-9661-A0BE31530BFB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FB667E1-E601-4AAF-B95C-B25720D70A60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en-US" altLang="zh-TW" smtClean="0"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6594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 descr="山巒日出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" y="0"/>
            <a:ext cx="9141524" cy="479930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 bwMode="ltGray">
          <a:xfrm>
            <a:off x="-2" y="4754880"/>
            <a:ext cx="9144002" cy="21031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6" name="矩形 5"/>
          <p:cNvSpPr/>
          <p:nvPr/>
        </p:nvSpPr>
        <p:spPr bwMode="white">
          <a:xfrm>
            <a:off x="-96" y="4724400"/>
            <a:ext cx="9141620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2999" y="4800600"/>
            <a:ext cx="6858002" cy="1143000"/>
          </a:xfrm>
        </p:spPr>
        <p:txBody>
          <a:bodyPr rtlCol="0" anchor="b">
            <a:normAutofit/>
          </a:bodyPr>
          <a:lstStyle>
            <a:lvl1pPr algn="ctr">
              <a:defRPr sz="36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1810" y="5943600"/>
            <a:ext cx="6858002" cy="7620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500" cap="none" baseline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替代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rtlCol="0" anchor="b">
            <a:normAutofit/>
          </a:bodyPr>
          <a:lstStyle>
            <a:lvl1pPr>
              <a:defRPr sz="2550" b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022169" y="685800"/>
            <a:ext cx="4777740" cy="5486400"/>
          </a:xfrm>
        </p:spPr>
        <p:txBody>
          <a:bodyPr rtlCol="0">
            <a:normAutofit/>
          </a:bodyPr>
          <a:lstStyle>
            <a:lvl1pPr>
              <a:defRPr sz="15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 sz="13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 sz="10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 sz="10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2BD1D5F-1F96-44DB-BF7A-135F29F00347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7693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548640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42411" y="2362200"/>
            <a:ext cx="2400300" cy="1993392"/>
          </a:xfrm>
        </p:spPr>
        <p:txBody>
          <a:bodyPr rtlCol="0" anchor="b">
            <a:normAutofit/>
          </a:bodyPr>
          <a:lstStyle>
            <a:lvl1pPr>
              <a:defRPr sz="2550" b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0" y="0"/>
            <a:ext cx="5486400" cy="6858000"/>
          </a:xfrm>
          <a:solidFill>
            <a:schemeClr val="bg2">
              <a:lumMod val="90000"/>
            </a:schemeClr>
          </a:solidFill>
        </p:spPr>
        <p:txBody>
          <a:bodyPr rtlCol="0"/>
          <a:lstStyle>
            <a:lvl1pPr marL="0" indent="0" algn="ctr">
              <a:buNone/>
              <a:defRPr sz="240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942411" y="4355592"/>
            <a:ext cx="2400300" cy="1644614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9823941-408E-4F52-A83E-FF86A960E8B3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FCFA7AA-9D23-4167-BC43-6FCD3528D57D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5897562"/>
          </a:xfrm>
        </p:spPr>
        <p:txBody>
          <a:bodyPr vert="eaVert"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800725" cy="5897562"/>
          </a:xfrm>
        </p:spPr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3E3403D-317A-425E-8EE2-D32A54580C60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4579D04-94F6-460D-9839-20FE9246B41D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1"/>
          <p:cNvSpPr/>
          <p:nvPr/>
        </p:nvSpPr>
        <p:spPr bwMode="ltGray">
          <a:xfrm>
            <a:off x="0" y="0"/>
            <a:ext cx="9141620" cy="4572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8" name="矩形 2"/>
          <p:cNvSpPr/>
          <p:nvPr/>
        </p:nvSpPr>
        <p:spPr bwMode="white">
          <a:xfrm>
            <a:off x="-1" y="4114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rtlCol="0" anchor="b">
            <a:normAutofit/>
          </a:bodyPr>
          <a:lstStyle>
            <a:lvl1pPr algn="ctr">
              <a:defRPr sz="3900" b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3000" y="3810000"/>
            <a:ext cx="6858000" cy="1143000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none" baseline="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BA750931-C0E8-4968-A6E4-4F29A569ED8D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替代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rtlCol="0" anchor="b">
            <a:normAutofit/>
          </a:bodyPr>
          <a:lstStyle>
            <a:lvl1pPr algn="ctr">
              <a:defRPr sz="3900" b="0"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1810" y="3810000"/>
            <a:ext cx="6858000" cy="1143000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none" baseline="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F1BECF-D3D7-440C-A29D-6A57111FC16E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804328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005840" y="1901952"/>
            <a:ext cx="342900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709160" y="1901952"/>
            <a:ext cx="342900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77A4AF4-F622-46F6-8E9C-BFF2845A7C33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0ECE5F2-81AA-4605-B028-6FBA391056AF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11707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0584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 cap="none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005840" y="2740733"/>
            <a:ext cx="3429000" cy="3288847"/>
          </a:xfrm>
        </p:spPr>
        <p:txBody>
          <a:bodyPr rtlCol="0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70916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 cap="none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709160" y="2740733"/>
            <a:ext cx="3429000" cy="3288847"/>
          </a:xfrm>
        </p:spPr>
        <p:txBody>
          <a:bodyPr rtlCol="0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8" name="頁尾預留位置 6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7" name="日期預留位置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4FA4604-64D4-48A3-B8EB-0798BE745867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3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ABE6E41-DFEE-4CEE-B68C-966B11F29C75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1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TW" altLang="en-US" noProof="0" dirty="0"/>
          </a:p>
        </p:txBody>
      </p:sp>
      <p:sp>
        <p:nvSpPr>
          <p:cNvPr id="2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F4D0E9-6E9D-4857-9663-3FA2A5EEB86F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rtlCol="0" anchor="b">
            <a:normAutofit/>
          </a:bodyPr>
          <a:lstStyle>
            <a:lvl1pPr>
              <a:defRPr sz="2550" b="0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370659" y="685800"/>
            <a:ext cx="5429251" cy="5486400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96B77D5-FA5A-4C84-B1C6-7D89420DD2AE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005840" y="467360"/>
            <a:ext cx="713232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05840" y="1901953"/>
            <a:ext cx="713232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7" name="矩形 3"/>
          <p:cNvSpPr/>
          <p:nvPr/>
        </p:nvSpPr>
        <p:spPr bwMode="ltGray">
          <a:xfrm>
            <a:off x="1190" y="6583680"/>
            <a:ext cx="9141620" cy="2743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005840" y="6614494"/>
            <a:ext cx="5369814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8" name="矩形 5"/>
          <p:cNvSpPr/>
          <p:nvPr/>
        </p:nvSpPr>
        <p:spPr bwMode="white">
          <a:xfrm>
            <a:off x="1190" y="65836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日期預留位置 6"/>
          <p:cNvSpPr>
            <a:spLocks noGrp="1"/>
          </p:cNvSpPr>
          <p:nvPr>
            <p:ph type="dt" sz="half" idx="2"/>
          </p:nvPr>
        </p:nvSpPr>
        <p:spPr>
          <a:xfrm>
            <a:off x="6656832" y="6614494"/>
            <a:ext cx="72009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98E77B7B-3F8F-4459-A11E-08F26D03FE39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7"/>
          <p:cNvSpPr>
            <a:spLocks noGrp="1"/>
          </p:cNvSpPr>
          <p:nvPr>
            <p:ph type="sldNum" sz="quarter" idx="4"/>
          </p:nvPr>
        </p:nvSpPr>
        <p:spPr>
          <a:xfrm>
            <a:off x="7658100" y="6614494"/>
            <a:ext cx="4800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61" r:id="rId5"/>
    <p:sldLayoutId id="2147483653" r:id="rId6"/>
    <p:sldLayoutId id="2147483654" r:id="rId7"/>
    <p:sldLayoutId id="2147483655" r:id="rId8"/>
    <p:sldLayoutId id="2147483656" r:id="rId9"/>
    <p:sldLayoutId id="2147483663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6858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2550" kern="1200">
          <a:solidFill>
            <a:schemeClr val="tx2">
              <a:lumMod val="75000"/>
            </a:schemeClr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90000"/>
        </a:lnSpc>
        <a:spcBef>
          <a:spcPts val="1350"/>
        </a:spcBef>
        <a:buClr>
          <a:schemeClr val="tx2"/>
        </a:buClr>
        <a:buSzPct val="100000"/>
        <a:buFont typeface="Arial" pitchFamily="34" charset="0"/>
        <a:buChar char="▪"/>
        <a:defRPr sz="15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44577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tx2"/>
        </a:buClr>
        <a:buSzPct val="100000"/>
        <a:buFont typeface="Arial" pitchFamily="34" charset="0"/>
        <a:buChar char="▪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68580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2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92583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16586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40589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+mn-lt"/>
          <a:ea typeface="+mn-ea"/>
          <a:cs typeface="+mn-cs"/>
        </a:defRPr>
      </a:lvl6pPr>
      <a:lvl7pPr marL="164592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188595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12598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zh-TW" altLang="en-US" dirty="0">
                <a:sym typeface="Arial" panose="020B0604020202020204" pitchFamily="34" charset="0"/>
              </a:rPr>
              <a:t>資訊安全防身術</a:t>
            </a:r>
            <a:endParaRPr lang="zh-TW" altLang="en-US" dirty="0">
              <a:ea typeface="Microsoft JhengHei UI" panose="020B0604030504040204" pitchFamily="34" charset="-120"/>
              <a:sym typeface="Arial" panose="020B0604020202020204" pitchFamily="34" charset="0"/>
            </a:endParaRPr>
          </a:p>
        </p:txBody>
      </p:sp>
      <p:sp>
        <p:nvSpPr>
          <p:cNvPr id="4" name="副標題 2"/>
          <p:cNvSpPr>
            <a:spLocks noGrp="1"/>
          </p:cNvSpPr>
          <p:nvPr>
            <p:ph type="subTitle" idx="1"/>
          </p:nvPr>
        </p:nvSpPr>
        <p:spPr>
          <a:xfrm>
            <a:off x="1142999" y="5943600"/>
            <a:ext cx="6858002" cy="762000"/>
          </a:xfrm>
        </p:spPr>
        <p:txBody>
          <a:bodyPr rtlCol="0"/>
          <a:lstStyle/>
          <a:p>
            <a:r>
              <a:rPr lang="zh-TW" altLang="en-US" dirty="0">
                <a:sym typeface="Arial" panose="020B0604020202020204" pitchFamily="34" charset="0"/>
              </a:rPr>
              <a:t>資訊安全防身術</a:t>
            </a:r>
            <a:endParaRPr lang="zh-TW" altLang="en-US" dirty="0">
              <a:ea typeface="Microsoft JhengHei UI" panose="020B0604030504040204" pitchFamily="34" charset="-120"/>
              <a:sym typeface="Arial" panose="020B0604020202020204" pitchFamily="34" charset="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81636">
            <a:off x="2096589" y="924850"/>
            <a:ext cx="5533308" cy="3627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80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資訊安全防身術</a:t>
            </a:r>
          </a:p>
        </p:txBody>
      </p:sp>
      <p:pic>
        <p:nvPicPr>
          <p:cNvPr id="8" name="內容版面配置區 7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" y="2381647"/>
            <a:ext cx="3429000" cy="3164681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/>
              <a:t>個人資料要保密</a:t>
            </a:r>
          </a:p>
          <a:p>
            <a:r>
              <a:rPr lang="zh-TW" altLang="en-US" dirty="0"/>
              <a:t>電腦不用要登出</a:t>
            </a:r>
          </a:p>
          <a:p>
            <a:r>
              <a:rPr lang="zh-TW" altLang="en-US" dirty="0"/>
              <a:t>防毒軟體要更新</a:t>
            </a:r>
          </a:p>
          <a:p>
            <a:r>
              <a:rPr lang="zh-TW" altLang="en-US" dirty="0"/>
              <a:t>智慧財產要尊重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15976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資訊安全防身術</a:t>
            </a:r>
          </a:p>
        </p:txBody>
      </p:sp>
      <p:pic>
        <p:nvPicPr>
          <p:cNvPr id="8" name="內容版面配置區 7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" y="2381647"/>
            <a:ext cx="3429000" cy="3164681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865914" y="2105692"/>
            <a:ext cx="3429000" cy="4123944"/>
          </a:xfrm>
        </p:spPr>
        <p:txBody>
          <a:bodyPr/>
          <a:lstStyle/>
          <a:p>
            <a:pPr marL="34290" indent="0">
              <a:buNone/>
            </a:pPr>
            <a:endParaRPr lang="zh-TW" altLang="en-US" dirty="0"/>
          </a:p>
          <a:p>
            <a:r>
              <a:rPr lang="zh-TW" altLang="en-US" sz="3200" dirty="0" smtClean="0"/>
              <a:t>不當</a:t>
            </a:r>
            <a:r>
              <a:rPr lang="zh-TW" altLang="en-US" sz="3200" dirty="0"/>
              <a:t>網站不瀏覽</a:t>
            </a:r>
          </a:p>
          <a:p>
            <a:r>
              <a:rPr lang="zh-TW" altLang="en-US" sz="3200" dirty="0"/>
              <a:t>電子郵件要過濾</a:t>
            </a:r>
          </a:p>
          <a:p>
            <a:r>
              <a:rPr lang="zh-TW" altLang="en-US" sz="3200" dirty="0"/>
              <a:t>可疑訊息需求證</a:t>
            </a:r>
          </a:p>
          <a:p>
            <a:r>
              <a:rPr lang="zh-TW" altLang="en-US" sz="3200" dirty="0"/>
              <a:t>網路沉迷傷身心</a:t>
            </a:r>
            <a:endParaRPr lang="zh-TW" altLang="en-US" sz="3200" dirty="0"/>
          </a:p>
        </p:txBody>
      </p:sp>
      <p:sp>
        <p:nvSpPr>
          <p:cNvPr id="3" name="矩形 2"/>
          <p:cNvSpPr/>
          <p:nvPr/>
        </p:nvSpPr>
        <p:spPr>
          <a:xfrm>
            <a:off x="2286000" y="2690336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zh-TW" altLang="en-US" dirty="0"/>
          </a:p>
          <a:p>
            <a:r>
              <a:rPr lang="zh-TW" altLang="en-US" dirty="0"/>
              <a:t>不當網站不瀏覽</a:t>
            </a:r>
          </a:p>
          <a:p>
            <a:r>
              <a:rPr lang="zh-TW" altLang="en-US" dirty="0"/>
              <a:t>電子郵件要過濾</a:t>
            </a:r>
          </a:p>
          <a:p>
            <a:r>
              <a:rPr lang="zh-TW" altLang="en-US" dirty="0"/>
              <a:t>可疑訊息需求證</a:t>
            </a:r>
          </a:p>
          <a:p>
            <a:r>
              <a:rPr lang="zh-TW" altLang="en-US" dirty="0"/>
              <a:t>網路沉迷傷身心</a:t>
            </a:r>
          </a:p>
        </p:txBody>
      </p:sp>
    </p:spTree>
    <p:extLst>
      <p:ext uri="{BB962C8B-B14F-4D97-AF65-F5344CB8AC3E}">
        <p14:creationId xmlns:p14="http://schemas.microsoft.com/office/powerpoint/2010/main" val="545023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網路資料保護</a:t>
            </a: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214846" y="2077176"/>
            <a:ext cx="6675120" cy="3500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2837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藍色橫條設計 16x9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1307524_TF16391941_TF16391941.potx" id="{43CF41D3-058B-432D-B56D-B8921F52BE21}" vid="{998134C5-A5CA-48B0-9CDC-740488C8FD8F}"/>
    </a:ext>
  </a:extLst>
</a:theme>
</file>

<file path=ppt/theme/theme2.xml><?xml version="1.0" encoding="utf-8"?>
<a:theme xmlns:a="http://schemas.openxmlformats.org/drawingml/2006/main" name="Office 佈景主題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內含山巒日出相片的藍色橫條簡報 (寬螢幕)</Template>
  <TotalTime>64</TotalTime>
  <Words>58</Words>
  <Application>Microsoft Office PowerPoint</Application>
  <PresentationFormat>如螢幕大小 (4:3)</PresentationFormat>
  <Paragraphs>20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Microsoft JhengHei UI</vt:lpstr>
      <vt:lpstr>微軟正黑體</vt:lpstr>
      <vt:lpstr>Arial</vt:lpstr>
      <vt:lpstr>Corbel</vt:lpstr>
      <vt:lpstr>藍色橫條設計 16x9</vt:lpstr>
      <vt:lpstr>資訊安全防身術</vt:lpstr>
      <vt:lpstr>資訊安全防身術</vt:lpstr>
      <vt:lpstr>資訊安全防身術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8</cp:revision>
  <dcterms:created xsi:type="dcterms:W3CDTF">2019-09-16T06:03:03Z</dcterms:created>
  <dcterms:modified xsi:type="dcterms:W3CDTF">2019-10-07T06:10:49Z</dcterms:modified>
</cp:coreProperties>
</file>