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2019年10月7日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013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3038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2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125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257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6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8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6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7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7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3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350" cap="none" baseline="0">
                <a:solidFill>
                  <a:schemeClr val="tx2"/>
                </a:solidFill>
              </a:defRPr>
            </a:lvl1pPr>
            <a:lvl2pPr marL="25724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73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9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621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46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70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9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8" y="1828800"/>
            <a:ext cx="3315563" cy="4419600"/>
          </a:xfrm>
        </p:spPr>
        <p:txBody>
          <a:bodyPr rtlCol="0"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 marL="1157596">
              <a:defRPr sz="900"/>
            </a:lvl6pPr>
            <a:lvl7pPr marL="1157596">
              <a:defRPr sz="900"/>
            </a:lvl7pPr>
            <a:lvl8pPr marL="1157596">
              <a:defRPr sz="900"/>
            </a:lvl8pPr>
            <a:lvl9pPr marL="1157596"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2" y="1828800"/>
            <a:ext cx="3315563" cy="4419600"/>
          </a:xfrm>
        </p:spPr>
        <p:txBody>
          <a:bodyPr rtlCol="0"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 marL="1157596">
              <a:defRPr sz="900"/>
            </a:lvl6pPr>
            <a:lvl7pPr marL="1157596">
              <a:defRPr sz="900"/>
            </a:lvl7pPr>
            <a:lvl8pPr marL="1157596">
              <a:defRPr sz="900"/>
            </a:lvl8pPr>
            <a:lvl9pPr marL="1157596"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 marL="1157596">
              <a:defRPr sz="788"/>
            </a:lvl5pPr>
            <a:lvl6pPr marL="1157596">
              <a:defRPr sz="788"/>
            </a:lvl6pPr>
            <a:lvl7pPr marL="1157596">
              <a:defRPr sz="788"/>
            </a:lvl7pPr>
            <a:lvl8pPr marL="1157596">
              <a:defRPr sz="788"/>
            </a:lvl8pPr>
            <a:lvl9pPr marL="1157596">
              <a:defRPr sz="788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5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5" y="2743200"/>
            <a:ext cx="3313277" cy="3505200"/>
          </a:xfrm>
        </p:spPr>
        <p:txBody>
          <a:bodyPr rtlCol="0"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 marL="1157596">
              <a:defRPr sz="788"/>
            </a:lvl5pPr>
            <a:lvl6pPr marL="1157596">
              <a:defRPr sz="788"/>
            </a:lvl6pPr>
            <a:lvl7pPr marL="1157596">
              <a:defRPr sz="788"/>
            </a:lvl7pPr>
            <a:lvl8pPr marL="1157596">
              <a:defRPr sz="788"/>
            </a:lvl8pPr>
            <a:lvl9pPr marL="1157596">
              <a:defRPr sz="788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7" y="588966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026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2" y="588966"/>
            <a:ext cx="4115872" cy="5580061"/>
          </a:xfrm>
        </p:spPr>
        <p:txBody>
          <a:bodyPr rtlCol="0"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7" y="3581402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75"/>
              </a:spcBef>
              <a:buNone/>
              <a:defRPr sz="1013"/>
            </a:lvl1pPr>
            <a:lvl2pPr marL="257243" indent="0">
              <a:buNone/>
              <a:defRPr sz="675"/>
            </a:lvl2pPr>
            <a:lvl3pPr marL="514487" indent="0">
              <a:buNone/>
              <a:defRPr sz="563"/>
            </a:lvl3pPr>
            <a:lvl4pPr marL="771731" indent="0">
              <a:buNone/>
              <a:defRPr sz="506"/>
            </a:lvl4pPr>
            <a:lvl5pPr marL="1028975" indent="0">
              <a:buNone/>
              <a:defRPr sz="506"/>
            </a:lvl5pPr>
            <a:lvl6pPr marL="1286218" indent="0">
              <a:buNone/>
              <a:defRPr sz="506"/>
            </a:lvl6pPr>
            <a:lvl7pPr marL="1543462" indent="0">
              <a:buNone/>
              <a:defRPr sz="506"/>
            </a:lvl7pPr>
            <a:lvl8pPr marL="1800705" indent="0">
              <a:buNone/>
              <a:defRPr sz="506"/>
            </a:lvl8pPr>
            <a:lvl9pPr marL="2057949" indent="0">
              <a:buNone/>
              <a:defRPr sz="506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7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026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013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4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350">
                <a:latin typeface="+mj-ea"/>
                <a:ea typeface="+mj-ea"/>
              </a:defRPr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7" y="3581402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75"/>
              </a:spcBef>
              <a:buNone/>
              <a:defRPr sz="1013">
                <a:latin typeface="+mj-ea"/>
                <a:ea typeface="+mj-ea"/>
              </a:defRPr>
            </a:lvl1pPr>
            <a:lvl2pPr marL="257243" indent="0">
              <a:buNone/>
              <a:defRPr sz="675"/>
            </a:lvl2pPr>
            <a:lvl3pPr marL="514487" indent="0">
              <a:buNone/>
              <a:defRPr sz="563"/>
            </a:lvl3pPr>
            <a:lvl4pPr marL="771731" indent="0">
              <a:buNone/>
              <a:defRPr sz="506"/>
            </a:lvl4pPr>
            <a:lvl5pPr marL="1028975" indent="0">
              <a:buNone/>
              <a:defRPr sz="506"/>
            </a:lvl5pPr>
            <a:lvl6pPr marL="1286218" indent="0">
              <a:buNone/>
              <a:defRPr sz="506"/>
            </a:lvl6pPr>
            <a:lvl7pPr marL="1543462" indent="0">
              <a:buNone/>
              <a:defRPr sz="506"/>
            </a:lvl7pPr>
            <a:lvl8pPr marL="1800705" indent="0">
              <a:buNone/>
              <a:defRPr sz="506"/>
            </a:lvl8pPr>
            <a:lvl9pPr marL="2057949" indent="0">
              <a:buNone/>
              <a:defRPr sz="506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013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7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7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6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7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487" rtl="0" eaLnBrk="1" latinLnBrk="0" hangingPunct="1">
        <a:lnSpc>
          <a:spcPct val="90000"/>
        </a:lnSpc>
        <a:spcBef>
          <a:spcPct val="0"/>
        </a:spcBef>
        <a:buNone/>
        <a:defRPr sz="2026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25942" indent="-125942" algn="l" defTabSz="514487" rtl="0" eaLnBrk="1" latinLnBrk="0" hangingPunct="1">
        <a:lnSpc>
          <a:spcPct val="90000"/>
        </a:lnSpc>
        <a:spcBef>
          <a:spcPts val="1013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1pPr>
      <a:lvl2pPr marL="385865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1125" kern="1200">
          <a:solidFill>
            <a:schemeClr val="tx1"/>
          </a:solidFill>
          <a:latin typeface="+mj-ea"/>
          <a:ea typeface="+mj-ea"/>
          <a:cs typeface="+mn-cs"/>
        </a:defRPr>
      </a:lvl2pPr>
      <a:lvl3pPr marL="643109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1013" kern="1200">
          <a:solidFill>
            <a:schemeClr val="tx1"/>
          </a:solidFill>
          <a:latin typeface="+mj-ea"/>
          <a:ea typeface="+mj-ea"/>
          <a:cs typeface="+mn-cs"/>
        </a:defRPr>
      </a:lvl3pPr>
      <a:lvl4pPr marL="900353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900" kern="1200">
          <a:solidFill>
            <a:schemeClr val="tx1"/>
          </a:solidFill>
          <a:latin typeface="+mj-ea"/>
          <a:ea typeface="+mj-ea"/>
          <a:cs typeface="+mn-cs"/>
        </a:defRPr>
      </a:lvl4pPr>
      <a:lvl5pPr marL="1157596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900" kern="1200">
          <a:solidFill>
            <a:schemeClr val="tx1"/>
          </a:solidFill>
          <a:latin typeface="+mj-ea"/>
          <a:ea typeface="+mj-ea"/>
          <a:cs typeface="+mn-cs"/>
        </a:defRPr>
      </a:lvl5pPr>
      <a:lvl6pPr marL="1414840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672083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929327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186570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zh-TW" altLang="en-US" dirty="0">
                <a:solidFill>
                  <a:srgbClr val="92D050"/>
                </a:solidFill>
              </a:rPr>
              <a:t>資訊安全</a:t>
            </a:r>
            <a:r>
              <a:rPr lang="zh-TW" altLang="en-US" dirty="0" smtClean="0">
                <a:solidFill>
                  <a:srgbClr val="92D050"/>
                </a:solidFill>
              </a:rPr>
              <a:t>防身術</a:t>
            </a:r>
            <a:endParaRPr lang="zh-tw" altLang="en-US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zh-TW" altLang="en-US" dirty="0"/>
              <a:t>保護自己 尊重別人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52">
            <a:off x="2282113" y="675849"/>
            <a:ext cx="5142034" cy="364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資訊安全防身術</a:t>
            </a:r>
            <a:endParaRPr lang="zh-TW" altLang="en-US" dirty="0"/>
          </a:p>
        </p:txBody>
      </p:sp>
      <p:pic>
        <p:nvPicPr>
          <p:cNvPr id="6" name="內容版面配置區 5" descr="File:User-Chaza93-Online.png - Wikimedia Common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28800"/>
            <a:ext cx="3316287" cy="68318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個人資料要保密</a:t>
            </a:r>
          </a:p>
          <a:p>
            <a:r>
              <a:rPr lang="zh-TW" altLang="en-US" sz="2800" dirty="0"/>
              <a:t>電腦不用要登出</a:t>
            </a:r>
          </a:p>
          <a:p>
            <a:r>
              <a:rPr lang="zh-TW" altLang="en-US" sz="2800" dirty="0"/>
              <a:t>防毒軟體要更新</a:t>
            </a:r>
          </a:p>
          <a:p>
            <a:r>
              <a:rPr lang="zh-TW" altLang="en-US" sz="2800" dirty="0"/>
              <a:t>智慧財產要尊重</a:t>
            </a:r>
          </a:p>
        </p:txBody>
      </p:sp>
      <p:pic>
        <p:nvPicPr>
          <p:cNvPr id="7" name="圖片 6" descr="ENFERMERÍA BLOG / Herramientas y encuestas onli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55" y="2867011"/>
            <a:ext cx="3663807" cy="338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7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不當網站不瀏覽</a:t>
            </a:r>
          </a:p>
          <a:p>
            <a:r>
              <a:rPr lang="zh-TW" altLang="en-US" sz="3600" dirty="0"/>
              <a:t>電子郵件要過濾</a:t>
            </a:r>
          </a:p>
          <a:p>
            <a:r>
              <a:rPr lang="zh-TW" altLang="en-US" sz="3600" dirty="0"/>
              <a:t>可疑訊息需求證</a:t>
            </a:r>
          </a:p>
          <a:p>
            <a:r>
              <a:rPr lang="zh-TW" altLang="en-US" sz="3600" dirty="0"/>
              <a:t>網路沉迷傷身心</a:t>
            </a:r>
            <a:endParaRPr lang="zh-TW" altLang="en-US" sz="3600" dirty="0"/>
          </a:p>
        </p:txBody>
      </p:sp>
      <p:pic>
        <p:nvPicPr>
          <p:cNvPr id="7" name="圖片 6" descr="ENFERMERÍA BLOG / Herramientas y encuestas onli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28" y="2060848"/>
            <a:ext cx="3663807" cy="3381389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74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82542" y="1844824"/>
            <a:ext cx="8064896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43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http://www.w3.org/XML/1998/namespace"/>
    <ds:schemaRef ds:uri="http://purl.org/dc/elements/1.1/"/>
    <ds:schemaRef ds:uri="a4f35948-e619-41b3-aa29-22878b09cfd2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40262f94-9f35-4ac3-9a90-690165a166b7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61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微軟正黑體</vt:lpstr>
      <vt:lpstr>Arial</vt:lpstr>
      <vt:lpstr>Century Gothic</vt:lpstr>
      <vt:lpstr>海浪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2019-09-16T06:12:00Z</dcterms:created>
  <dcterms:modified xsi:type="dcterms:W3CDTF">2019-10-07T06:14:40Z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