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98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677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020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0373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093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575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110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822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79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23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042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16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96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94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7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4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5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01707-5FAE-42F3-8372-974C363C02E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32D1B-E89B-43F1-A527-C3694F9A4B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75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  <p:sldLayoutId id="2147483882" r:id="rId14"/>
    <p:sldLayoutId id="2147483883" r:id="rId15"/>
    <p:sldLayoutId id="2147483884" r:id="rId16"/>
    <p:sldLayoutId id="21474838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415246" y="928194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28755" y="3410132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solidFill>
                  <a:srgbClr val="CC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姓名：阿珉</a:t>
            </a:r>
            <a:endParaRPr lang="en-US" altLang="zh-TW" sz="2400" b="1" dirty="0" smtClean="0">
              <a:solidFill>
                <a:srgbClr val="CC99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 smtClean="0">
                <a:solidFill>
                  <a:srgbClr val="CC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zh-TW" altLang="en-US" sz="2400" b="1" dirty="0">
              <a:solidFill>
                <a:srgbClr val="CC99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50" y="1567543"/>
            <a:ext cx="3197876" cy="334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28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飛機雲</Template>
  <TotalTime>42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2019-09-09T05:37:23Z</dcterms:created>
  <dcterms:modified xsi:type="dcterms:W3CDTF">2019-09-16T05:50:05Z</dcterms:modified>
</cp:coreProperties>
</file>