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8904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644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738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6207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4175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1265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41645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62232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802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368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060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3925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645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617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4068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474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443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80CF4B5-9B64-444F-807C-AF3D21A8166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47C24CD-89F3-4CA2-A326-5FD2D5050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08073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  <p:sldLayoutId id="214748373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64028" y="300446"/>
            <a:ext cx="6154713" cy="3124201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自我介紹</a:t>
            </a:r>
            <a:endParaRPr lang="zh-TW" altLang="en-US" sz="6000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48788" y="3974497"/>
            <a:ext cx="4954250" cy="1913466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600" dirty="0" smtClean="0">
                <a:latin typeface="文鼎中圓" panose="020B0609010101010101" pitchFamily="49" charset="-120"/>
                <a:ea typeface="文鼎中圓" panose="020B0609010101010101" pitchFamily="49" charset="-120"/>
              </a:rPr>
              <a:t>       </a:t>
            </a:r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姓名</a:t>
            </a:r>
            <a:r>
              <a:rPr lang="zh-TW" altLang="en-US" sz="3600" dirty="0" smtClean="0">
                <a:latin typeface="文鼎中圓" panose="020B0609010101010101" pitchFamily="49" charset="-120"/>
                <a:ea typeface="文鼎中圓" panose="020B0609010101010101" pitchFamily="49" charset="-120"/>
              </a:rPr>
              <a:t>：</a:t>
            </a:r>
            <a:r>
              <a:rPr lang="zh-TW" altLang="en-US" sz="3900" dirty="0" smtClean="0">
                <a:solidFill>
                  <a:schemeClr val="tx2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慈柔</a:t>
            </a:r>
            <a:endParaRPr lang="en-US" altLang="zh-TW" sz="3900" dirty="0" smtClean="0">
              <a:solidFill>
                <a:schemeClr val="tx2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星座</a:t>
            </a:r>
            <a:r>
              <a:rPr lang="zh-TW" altLang="en-US" sz="3600" dirty="0" smtClean="0">
                <a:latin typeface="文鼎中圓" panose="020B0609010101010101" pitchFamily="49" charset="-120"/>
                <a:ea typeface="文鼎中圓" panose="020B0609010101010101" pitchFamily="49" charset="-120"/>
              </a:rPr>
              <a:t>：</a:t>
            </a:r>
            <a:r>
              <a:rPr lang="zh-TW" altLang="en-US" sz="3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雙子座</a:t>
            </a:r>
            <a:endParaRPr lang="en-US" altLang="zh-TW" sz="3600" dirty="0" smtClean="0">
              <a:solidFill>
                <a:schemeClr val="accent4">
                  <a:lumMod val="20000"/>
                  <a:lumOff val="8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興趣</a:t>
            </a:r>
            <a:r>
              <a:rPr lang="zh-TW" altLang="en-US" sz="3600" dirty="0" smtClean="0">
                <a:latin typeface="文鼎中圓" panose="020B0609010101010101" pitchFamily="49" charset="-120"/>
                <a:ea typeface="文鼎中圓" panose="020B0609010101010101" pitchFamily="49" charset="-120"/>
              </a:rPr>
              <a:t>：</a:t>
            </a:r>
            <a:r>
              <a:rPr lang="zh-TW" altLang="en-US" sz="3600" dirty="0" smtClean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彈</a:t>
            </a:r>
            <a:r>
              <a:rPr lang="zh-TW" altLang="en-US" sz="3600" dirty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鋼琴</a:t>
            </a:r>
            <a:r>
              <a:rPr lang="en-US" altLang="zh-TW" sz="3600" dirty="0" smtClean="0"/>
              <a:t> 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1214" y="1813277"/>
            <a:ext cx="3712786" cy="432243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6159" y="300446"/>
            <a:ext cx="2036879" cy="2826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958549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43</TotalTime>
  <Words>12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文鼎中圓</vt:lpstr>
      <vt:lpstr>文鼎甜妞體P</vt:lpstr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2019-09-09T05:41:10Z</dcterms:created>
  <dcterms:modified xsi:type="dcterms:W3CDTF">2019-09-16T05:54:57Z</dcterms:modified>
</cp:coreProperties>
</file>