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93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91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291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9438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7365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819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27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652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1986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68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735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28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69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767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65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645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21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26266-E290-4116-9C66-54F4213B906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3457C-1645-43F6-A081-A124904DED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2610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01783" y="3880395"/>
            <a:ext cx="7458892" cy="1096554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姓名：柔</a:t>
            </a:r>
            <a:endParaRPr lang="en-US" altLang="zh-TW" dirty="0" smtClean="0"/>
          </a:p>
          <a:p>
            <a:r>
              <a:rPr lang="zh-TW" altLang="en-US" dirty="0" smtClean="0"/>
              <a:t>興趣：打然球</a:t>
            </a:r>
            <a:endParaRPr lang="en-US" altLang="zh-TW" dirty="0" smtClean="0"/>
          </a:p>
          <a:p>
            <a:r>
              <a:rPr lang="zh-TW" altLang="en-US" dirty="0" smtClean="0"/>
              <a:t>食物：麵包</a:t>
            </a:r>
            <a:endParaRPr lang="en-US" altLang="zh-TW" dirty="0"/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27" y="198087"/>
            <a:ext cx="2988473" cy="503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201452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34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2019-09-09T05:51:18Z</dcterms:created>
  <dcterms:modified xsi:type="dcterms:W3CDTF">2019-09-16T05:54:54Z</dcterms:modified>
</cp:coreProperties>
</file>