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9/16/2019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2019/9/16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anchor="b">
            <a:normAutofit/>
          </a:bodyPr>
          <a:lstStyle>
            <a:lvl1pPr algn="ctr" latinLnBrk="0">
              <a:defRPr lang="zh-TW" sz="48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000" cap="none" baseline="0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 latinLnBrk="0">
              <a:defRPr lang="zh-TW" sz="340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2019/9/16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anchor="b">
            <a:normAutofit/>
          </a:bodyPr>
          <a:lstStyle>
            <a:lvl1pPr latinLnBrk="0">
              <a:defRPr lang="zh-TW" sz="340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3200">
                <a:solidFill>
                  <a:schemeClr val="tx2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>
                <a:solidFill>
                  <a:schemeClr val="bg1"/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400" cap="none" baseline="0">
                <a:solidFill>
                  <a:schemeClr val="tx2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 latinLnBrk="0">
              <a:defRPr lang="zh-TW" sz="52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2019/9/16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2019/9/16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200" b="0" cap="none" baseline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 latinLnBrk="0">
              <a:defRPr lang="zh-TW" sz="1800"/>
            </a:lvl1pPr>
            <a:lvl2pPr latinLnBrk="0">
              <a:defRPr lang="zh-TW" sz="1600"/>
            </a:lvl2pPr>
            <a:lvl3pPr latinLnBrk="0">
              <a:defRPr lang="zh-TW" sz="1400"/>
            </a:lvl3pPr>
            <a:lvl4pPr latinLnBrk="0">
              <a:defRPr lang="zh-TW" sz="1200"/>
            </a:lvl4pPr>
            <a:lvl5pPr latinLnBrk="0">
              <a:defRPr lang="zh-TW" sz="1200"/>
            </a:lvl5pPr>
            <a:lvl6pPr latinLnBrk="0">
              <a:defRPr lang="zh-TW" sz="1200"/>
            </a:lvl6pPr>
            <a:lvl7pPr latinLnBrk="0">
              <a:defRPr lang="zh-TW" sz="1200"/>
            </a:lvl7pPr>
            <a:lvl8pPr latinLnBrk="0">
              <a:defRPr lang="zh-TW" sz="1200"/>
            </a:lvl8pPr>
            <a:lvl9pPr latinLnBrk="0">
              <a:defRPr lang="zh-TW"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200" b="0" cap="none" baseline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 latinLnBrk="0">
              <a:defRPr lang="zh-TW" sz="1800"/>
            </a:lvl1pPr>
            <a:lvl2pPr latinLnBrk="0">
              <a:defRPr lang="zh-TW" sz="1600"/>
            </a:lvl2pPr>
            <a:lvl3pPr latinLnBrk="0">
              <a:defRPr lang="zh-TW" sz="1400"/>
            </a:lvl3pPr>
            <a:lvl4pPr latinLnBrk="0">
              <a:defRPr lang="zh-TW" sz="1200"/>
            </a:lvl4pPr>
            <a:lvl5pPr latinLnBrk="0">
              <a:defRPr lang="zh-TW" sz="1200"/>
            </a:lvl5pPr>
            <a:lvl6pPr latinLnBrk="0">
              <a:defRPr lang="zh-TW" sz="1200"/>
            </a:lvl6pPr>
            <a:lvl7pPr latinLnBrk="0">
              <a:defRPr lang="zh-TW" sz="1200"/>
            </a:lvl7pPr>
            <a:lvl8pPr latinLnBrk="0">
              <a:defRPr lang="zh-TW" sz="1200"/>
            </a:lvl8pPr>
            <a:lvl9pPr latinLnBrk="0">
              <a:defRPr lang="zh-TW"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2019/9/16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2019/9/16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9/16/2019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8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8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lang="zh-TW" sz="20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lang="zh-TW" sz="18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6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zh-TW" sz="140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dirty="0"/>
              <a:t>標題版面配置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dirty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6</TotalTime>
  <Words>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Euphemia</vt:lpstr>
      <vt:lpstr>微軟正黑體</vt:lpstr>
      <vt:lpstr>新細明體</vt:lpstr>
      <vt:lpstr>Arial</vt:lpstr>
      <vt:lpstr>Corbel</vt:lpstr>
      <vt:lpstr>Wingdings</vt:lpstr>
      <vt:lpstr>Banded Design Blue 16x9</vt:lpstr>
      <vt:lpstr>標題版面配置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1</cp:revision>
  <dcterms:created xsi:type="dcterms:W3CDTF">2019-09-16T06:02:41Z</dcterms:created>
  <dcterms:modified xsi:type="dcterms:W3CDTF">2019-09-16T06:10:34Z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