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31" y="1449146"/>
            <a:ext cx="7526338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8831" y="5280847"/>
            <a:ext cx="7526338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39F02-A741-4F52-A354-146251B4C39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6BBB0-6749-44E2-AECE-9AC6B13DAF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93381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800600"/>
            <a:ext cx="752633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9144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5367338"/>
            <a:ext cx="7526337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39F02-A741-4F52-A354-146251B4C39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6BBB0-6749-44E2-AECE-9AC6B13DAF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75997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485107" y="1338479"/>
            <a:ext cx="4749312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573" y="1495525"/>
            <a:ext cx="442038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1226" y="4700702"/>
            <a:ext cx="4418727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5398884" y="1338479"/>
            <a:ext cx="3302316" cy="4075464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39F02-A741-4F52-A354-146251B4C39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6BBB0-6749-44E2-AECE-9AC6B13DAF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1013770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855663" y="2286585"/>
            <a:ext cx="3671336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017816" y="2435956"/>
            <a:ext cx="328689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4616450" y="2286000"/>
            <a:ext cx="3671888" cy="2300288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39F02-A741-4F52-A354-146251B4C39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6BBB0-6749-44E2-AECE-9AC6B13DAF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50155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39F02-A741-4F52-A354-146251B4C39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6BBB0-6749-44E2-AECE-9AC6B13DAF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83797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5752238" y="446089"/>
            <a:ext cx="3391762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AutoShape 4"/>
          <p:cNvSpPr>
            <a:spLocks noChangeAspect="1" noChangeArrowheads="1" noTextEdit="1"/>
          </p:cNvSpPr>
          <p:nvPr/>
        </p:nvSpPr>
        <p:spPr bwMode="auto">
          <a:xfrm>
            <a:off x="5233988" y="0"/>
            <a:ext cx="3910012" cy="586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37655" y="586171"/>
            <a:ext cx="1701800" cy="513479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4862" y="446089"/>
            <a:ext cx="4947376" cy="5414962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39F02-A741-4F52-A354-146251B4C39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6BBB0-6749-44E2-AECE-9AC6B13DAF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05687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997" y="2222287"/>
            <a:ext cx="7524003" cy="3636510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39F02-A741-4F52-A354-146251B4C39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6BBB0-6749-44E2-AECE-9AC6B13DAF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8397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0"/>
            <a:ext cx="9144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2951396"/>
            <a:ext cx="7526337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4863" y="5281200"/>
            <a:ext cx="7526337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39F02-A741-4F52-A354-146251B4C39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6BBB0-6749-44E2-AECE-9AC6B13DAF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3950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09996" y="2222287"/>
            <a:ext cx="3670723" cy="363876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0" y="2222287"/>
            <a:ext cx="3670720" cy="363876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39F02-A741-4F52-A354-146251B4C39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6BBB0-6749-44E2-AECE-9AC6B13DAF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3617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6" y="2174875"/>
            <a:ext cx="367072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09996" y="2751137"/>
            <a:ext cx="3687391" cy="3109913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280" y="2174875"/>
            <a:ext cx="3670720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751137"/>
            <a:ext cx="3670720" cy="3109913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39F02-A741-4F52-A354-146251B4C39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6BBB0-6749-44E2-AECE-9AC6B13DAF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11078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9144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39F02-A741-4F52-A354-146251B4C39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6BBB0-6749-44E2-AECE-9AC6B13DAF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142381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39F02-A741-4F52-A354-146251B4C39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6BBB0-6749-44E2-AECE-9AC6B13DAF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9960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804863" y="446086"/>
            <a:ext cx="2660650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863" y="446088"/>
            <a:ext cx="2660650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41724" y="446087"/>
            <a:ext cx="4689475" cy="5414963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4863" y="2260737"/>
            <a:ext cx="2660650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39F02-A741-4F52-A354-146251B4C39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6BBB0-6749-44E2-AECE-9AC6B13DAF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54400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9996" y="727521"/>
            <a:ext cx="350154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4573588" y="0"/>
            <a:ext cx="4570412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9996" y="2344684"/>
            <a:ext cx="350154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914357" y="6041361"/>
            <a:ext cx="732659" cy="365125"/>
          </a:xfrm>
        </p:spPr>
        <p:txBody>
          <a:bodyPr/>
          <a:lstStyle/>
          <a:p>
            <a:fld id="{EAE39F02-A741-4F52-A354-146251B4C39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42797" y="6041361"/>
            <a:ext cx="247156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647017" y="5915887"/>
            <a:ext cx="796616" cy="490599"/>
          </a:xfrm>
        </p:spPr>
        <p:txBody>
          <a:bodyPr/>
          <a:lstStyle/>
          <a:p>
            <a:fld id="{A4D6BBB0-6749-44E2-AECE-9AC6B13DAF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8540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09997" y="447188"/>
            <a:ext cx="7524003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09997" y="2184400"/>
            <a:ext cx="7524003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42797" y="6041361"/>
            <a:ext cx="6289532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911422" y="6041361"/>
            <a:ext cx="993161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EAE39F02-A741-4F52-A354-146251B4C39C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04584" y="5915887"/>
            <a:ext cx="796616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A4D6BBB0-6749-44E2-AECE-9AC6B13DAFC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78351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</p:sldLayoutIdLst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757646" y="1750423"/>
            <a:ext cx="10972800" cy="1646646"/>
          </a:xfrm>
        </p:spPr>
        <p:txBody>
          <a:bodyPr/>
          <a:lstStyle/>
          <a:p>
            <a:r>
              <a:rPr lang="zh-TW" altLang="en-US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我的小檔案</a:t>
            </a:r>
            <a:endParaRPr lang="zh-TW" altLang="en-US" dirty="0">
              <a:solidFill>
                <a:schemeClr val="accent3">
                  <a:lumMod val="60000"/>
                  <a:lumOff val="4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757646" y="3632201"/>
            <a:ext cx="7315200" cy="685800"/>
          </a:xfrm>
        </p:spPr>
        <p:txBody>
          <a:bodyPr>
            <a:noAutofit/>
          </a:bodyPr>
          <a:lstStyle/>
          <a:p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姓名：周小迷</a:t>
            </a:r>
            <a:endParaRPr lang="en-US" altLang="zh-TW" sz="4400" dirty="0" smtClean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興趣：跳芭蕾舞</a:t>
            </a:r>
            <a:endParaRPr lang="en-US" altLang="zh-TW" sz="4400" dirty="0" smtClean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  <a:p>
            <a:r>
              <a:rPr lang="zh-TW" altLang="en-US" sz="4400" dirty="0" smtClean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星座：牡羊座</a:t>
            </a:r>
            <a:endParaRPr lang="zh-TW" altLang="en-US" sz="4400" dirty="0"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54946" y="613953"/>
            <a:ext cx="2400014" cy="42969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94712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至理名言">
  <a:themeElements>
    <a:clrScheme name="至理名言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至理名言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至理名言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TM03457503[[fn=至理名言]]</Template>
  <TotalTime>47</TotalTime>
  <Words>16</Words>
  <Application>Microsoft Office PowerPoint</Application>
  <PresentationFormat>如螢幕大小 (4:3)</PresentationFormat>
  <Paragraphs>4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文鼎甜妞體P</vt:lpstr>
      <vt:lpstr>新細明體</vt:lpstr>
      <vt:lpstr>Century Gothic</vt:lpstr>
      <vt:lpstr>Trebuchet MS</vt:lpstr>
      <vt:lpstr>Wingdings 2</vt:lpstr>
      <vt:lpstr>至理名言</vt:lpstr>
      <vt:lpstr>我的小檔案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我的小檔案</dc:title>
  <dc:creator>Windows 使用者</dc:creator>
  <cp:lastModifiedBy>Windows 使用者</cp:lastModifiedBy>
  <cp:revision>6</cp:revision>
  <dcterms:created xsi:type="dcterms:W3CDTF">2019-09-09T05:40:03Z</dcterms:created>
  <dcterms:modified xsi:type="dcterms:W3CDTF">2019-09-16T05:51:42Z</dcterms:modified>
</cp:coreProperties>
</file>