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BE"/>
    <a:srgbClr val="932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56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87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398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0682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379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593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17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612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14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37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78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91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73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450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24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37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247E44-EBA9-45BD-8D11-8F03A120D1D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AA07ADA-0837-4915-BA30-D53F948A60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03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397725" y="1832262"/>
            <a:ext cx="7315200" cy="1825096"/>
          </a:xfrm>
        </p:spPr>
        <p:txBody>
          <a:bodyPr/>
          <a:lstStyle/>
          <a:p>
            <a:r>
              <a:rPr lang="zh-TW" altLang="en-US" sz="7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我的小檔案</a:t>
            </a:r>
            <a:endParaRPr lang="zh-TW" altLang="en-US" sz="72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299063" y="4072638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姓名：庭庭</a:t>
            </a:r>
            <a:endParaRPr lang="en-US" altLang="zh-TW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血型</a:t>
            </a:r>
            <a:r>
              <a:rPr lang="en-US" altLang="zh-TW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:B</a:t>
            </a:r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型</a:t>
            </a:r>
            <a:endParaRPr lang="en-US" altLang="zh-TW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</a:t>
            </a:r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水瓶座</a:t>
            </a:r>
            <a:endParaRPr lang="en-US" altLang="zh-TW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855" y="938236"/>
            <a:ext cx="4133446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00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48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文鼎甜妞體P</vt:lpstr>
      <vt:lpstr>新細明體</vt:lpstr>
      <vt:lpstr>Arial</vt:lpstr>
      <vt:lpstr>小水滴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2019-09-09T05:40:57Z</dcterms:created>
  <dcterms:modified xsi:type="dcterms:W3CDTF">2019-09-16T05:52:39Z</dcterms:modified>
</cp:coreProperties>
</file>