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A5A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93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87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38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5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2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495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993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460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06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5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86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19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6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94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76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34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57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DDF3D-B5A5-4DE7-A542-0B81D2A8F4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E1E5-97E6-451A-8B27-5E73C9564F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425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3955" y="1633588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</a:t>
            </a:r>
            <a:r>
              <a:rPr lang="zh-TW" altLang="en-US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紹</a:t>
            </a:r>
            <a:endParaRPr lang="zh-TW" altLang="en-US" dirty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6024" y="3458684"/>
            <a:ext cx="7393577" cy="900611"/>
          </a:xfrm>
        </p:spPr>
        <p:txBody>
          <a:bodyPr>
            <a:noAutofit/>
          </a:bodyPr>
          <a:lstStyle/>
          <a:p>
            <a:r>
              <a:rPr lang="zh-TW" altLang="en-US" sz="2800" b="1" dirty="0" smtClean="0">
                <a:solidFill>
                  <a:schemeClr val="accent1"/>
                </a:solidFill>
              </a:rPr>
              <a:t>姓名：</a:t>
            </a:r>
            <a:r>
              <a:rPr lang="en-US" altLang="zh-TW" sz="2800" b="1" dirty="0" smtClean="0">
                <a:solidFill>
                  <a:schemeClr val="accent1"/>
                </a:solidFill>
              </a:rPr>
              <a:t>Ingrid</a:t>
            </a:r>
          </a:p>
          <a:p>
            <a:r>
              <a:rPr lang="zh-TW" altLang="en-US" sz="2800" b="1" dirty="0" smtClean="0">
                <a:solidFill>
                  <a:srgbClr val="FFC000"/>
                </a:solidFill>
              </a:rPr>
              <a:t>星座：魔羯座</a:t>
            </a:r>
            <a:endParaRPr lang="en-US" altLang="zh-TW" sz="2800" b="1" dirty="0" smtClean="0">
              <a:solidFill>
                <a:srgbClr val="FFC000"/>
              </a:solidFill>
            </a:endParaRPr>
          </a:p>
          <a:p>
            <a:r>
              <a:rPr lang="zh-TW" altLang="en-US" sz="2800" b="1" dirty="0" smtClean="0">
                <a:solidFill>
                  <a:srgbClr val="FFFF00"/>
                </a:solidFill>
              </a:rPr>
              <a:t>興趣</a:t>
            </a:r>
            <a:r>
              <a:rPr lang="en-US" altLang="zh-TW" sz="2800" b="1" dirty="0" smtClean="0">
                <a:solidFill>
                  <a:srgbClr val="FFFF00"/>
                </a:solidFill>
              </a:rPr>
              <a:t>:</a:t>
            </a:r>
            <a:r>
              <a:rPr lang="zh-TW" altLang="en-US" sz="2800" b="1" dirty="0" smtClean="0">
                <a:solidFill>
                  <a:srgbClr val="FFFF00"/>
                </a:solidFill>
              </a:rPr>
              <a:t>畫</a:t>
            </a:r>
            <a:r>
              <a:rPr lang="zh-TW" altLang="en-US" sz="2800" b="1" dirty="0">
                <a:solidFill>
                  <a:srgbClr val="FFFF00"/>
                </a:solidFill>
              </a:rPr>
              <a:t>圖</a:t>
            </a:r>
            <a:endParaRPr lang="en-US" altLang="zh-TW" sz="2800" b="1" dirty="0" smtClean="0">
              <a:solidFill>
                <a:srgbClr val="FFFF00"/>
              </a:solidFill>
            </a:endParaRPr>
          </a:p>
          <a:p>
            <a:endParaRPr lang="zh-TW" altLang="en-US" sz="2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43" y="1168998"/>
            <a:ext cx="2411873" cy="395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42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2019-09-09T05:39:55Z</dcterms:created>
  <dcterms:modified xsi:type="dcterms:W3CDTF">2019-09-16T05:52:54Z</dcterms:modified>
</cp:coreProperties>
</file>