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213023"/>
            <a:ext cx="8480534" cy="5746008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4714242"/>
            <a:ext cx="4607740" cy="942356"/>
          </a:xfrm>
        </p:spPr>
        <p:txBody>
          <a:bodyPr/>
          <a:lstStyle>
            <a:lvl1pPr algn="ctr">
              <a:defRPr sz="4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12134" y="4954635"/>
            <a:ext cx="2987069" cy="918361"/>
          </a:xfrm>
        </p:spPr>
        <p:txBody>
          <a:bodyPr vert="horz" lIns="91440" tIns="45720" rIns="91440" bIns="45720" rtlCol="0" anchor="ctr"/>
          <a:lstStyle>
            <a:lvl1pPr algn="r">
              <a:defRPr lang="en-US" sz="4200" dirty="0"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3819948"/>
            <a:ext cx="680390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5057183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5166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284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065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404280" y="8878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290648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5951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6845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5345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1827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06441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3173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361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5946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02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4453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567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409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334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75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1"/>
            <a:ext cx="9004013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063396"/>
            <a:ext cx="7797662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5757334"/>
            <a:ext cx="283845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6B16DD3-F53F-4208-BCD3-20629205E4C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757334"/>
            <a:ext cx="412478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5757334"/>
            <a:ext cx="68039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34BAB62-EDD2-4E97-A0E6-8A9E8790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352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21420000">
            <a:off x="614141" y="890406"/>
            <a:ext cx="7533524" cy="2766528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</a:t>
            </a:r>
            <a:r>
              <a:rPr lang="zh-TW" altLang="en-US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</a:t>
            </a:r>
            <a:r>
              <a:rPr lang="zh-TW" altLang="en-US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介</a:t>
            </a:r>
            <a:r>
              <a:rPr lang="zh-TW" altLang="en-US" dirty="0" smtClean="0">
                <a:solidFill>
                  <a:srgbClr val="92D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紹</a:t>
            </a:r>
            <a:endParaRPr lang="zh-TW" altLang="en-US" dirty="0">
              <a:solidFill>
                <a:srgbClr val="92D05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21420000">
            <a:off x="649405" y="3444344"/>
            <a:ext cx="7462996" cy="2304900"/>
          </a:xfrm>
        </p:spPr>
        <p:txBody>
          <a:bodyPr/>
          <a:lstStyle/>
          <a:p>
            <a:r>
              <a:rPr lang="zh-TW" altLang="en-US" sz="3600" dirty="0" smtClean="0">
                <a:solidFill>
                  <a:srgbClr val="00B0F0"/>
                </a:solidFill>
              </a:rPr>
              <a:t>姓名：</a:t>
            </a:r>
            <a:r>
              <a:rPr lang="en-US" altLang="zh-TW" sz="3600" dirty="0" smtClean="0">
                <a:solidFill>
                  <a:srgbClr val="00B0F0"/>
                </a:solidFill>
              </a:rPr>
              <a:t>Phoebe</a:t>
            </a:r>
          </a:p>
          <a:p>
            <a:r>
              <a:rPr lang="zh-TW" altLang="en-US" sz="3600" dirty="0" smtClean="0">
                <a:solidFill>
                  <a:srgbClr val="7030A0"/>
                </a:solidFill>
              </a:rPr>
              <a:t>星座：射手座</a:t>
            </a:r>
            <a:endParaRPr lang="en-US" altLang="zh-TW" sz="3600" dirty="0" smtClean="0">
              <a:solidFill>
                <a:srgbClr val="7030A0"/>
              </a:solidFill>
            </a:endParaRPr>
          </a:p>
          <a:p>
            <a:r>
              <a:rPr lang="zh-TW" altLang="en-US" sz="3600" dirty="0" smtClean="0">
                <a:solidFill>
                  <a:srgbClr val="FFFF00"/>
                </a:solidFill>
              </a:rPr>
              <a:t>興趣：打籃球</a:t>
            </a:r>
            <a:endParaRPr lang="en-US" altLang="zh-TW" sz="3600" dirty="0">
              <a:solidFill>
                <a:srgbClr val="FFFF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49" y="548640"/>
            <a:ext cx="2548254" cy="406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4520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主要賽事">
  <a:themeElements>
    <a:clrScheme name="主要賽事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B80E0F"/>
      </a:accent1>
      <a:accent2>
        <a:srgbClr val="A6987D"/>
      </a:accent2>
      <a:accent3>
        <a:srgbClr val="7F9A71"/>
      </a:accent3>
      <a:accent4>
        <a:srgbClr val="64969F"/>
      </a:accent4>
      <a:accent5>
        <a:srgbClr val="9B75B2"/>
      </a:accent5>
      <a:accent6>
        <a:srgbClr val="80737A"/>
      </a:accent6>
      <a:hlink>
        <a:srgbClr val="F21213"/>
      </a:hlink>
      <a:folHlink>
        <a:srgbClr val="B6A394"/>
      </a:folHlink>
    </a:clrScheme>
    <a:fontScheme name="主要賽事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主要賽事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F1EFBDE3-1A95-4E3D-81AD-1F53D65BEA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TM04033927[[fn=主要賽事]]</Template>
  <TotalTime>44</TotalTime>
  <Words>11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文鼎甜妞體P</vt:lpstr>
      <vt:lpstr>新細明體</vt:lpstr>
      <vt:lpstr>Arial</vt:lpstr>
      <vt:lpstr>Impact</vt:lpstr>
      <vt:lpstr>主要賽事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2019-09-09T05:40:17Z</dcterms:created>
  <dcterms:modified xsi:type="dcterms:W3CDTF">2019-09-16T05:54:48Z</dcterms:modified>
</cp:coreProperties>
</file>