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95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4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41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582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363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38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14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3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11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97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39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59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27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55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10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A57A60-1631-4767-A727-C3BC6A409FC5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D060D8-1D05-4AA1-B8D9-12448921C2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00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文鼎ＰＯＰ－４" panose="020B0602010101010101" pitchFamily="34" charset="-120"/>
                <a:ea typeface="文鼎ＰＯＰ－４" panose="020B0602010101010101" pitchFamily="34" charset="-120"/>
              </a:rPr>
              <a:t>我的小檔案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  <a:latin typeface="文鼎ＰＯＰ－４" panose="020B0602010101010101" pitchFamily="34" charset="-120"/>
              <a:ea typeface="文鼎ＰＯＰ－４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91541" y="3589936"/>
            <a:ext cx="4032036" cy="1047378"/>
          </a:xfrm>
        </p:spPr>
        <p:txBody>
          <a:bodyPr>
            <a:normAutofit fontScale="85000" lnSpcReduction="10000"/>
          </a:bodyPr>
          <a:lstStyle/>
          <a:p>
            <a:endParaRPr lang="en-US" altLang="zh-TW" dirty="0" smtClean="0"/>
          </a:p>
          <a:p>
            <a:r>
              <a:rPr lang="zh-TW" altLang="en-US" dirty="0" smtClean="0">
                <a:solidFill>
                  <a:srgbClr val="00B0F0"/>
                </a:solidFill>
              </a:rPr>
              <a:t>姓名：芹</a:t>
            </a:r>
            <a:r>
              <a:rPr lang="zh-TW" altLang="en-US" dirty="0" smtClean="0">
                <a:solidFill>
                  <a:srgbClr val="00B0F0"/>
                </a:solidFill>
              </a:rPr>
              <a:t>芹</a:t>
            </a:r>
            <a:endParaRPr lang="en-US" altLang="zh-TW" dirty="0" smtClean="0">
              <a:solidFill>
                <a:srgbClr val="00B0F0"/>
              </a:solidFill>
            </a:endParaRPr>
          </a:p>
          <a:p>
            <a:r>
              <a:rPr lang="zh-TW" alt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星座：天蠍座</a:t>
            </a:r>
            <a:endParaRPr lang="en-US" altLang="zh-TW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1524">
            <a:off x="19240" y="2454391"/>
            <a:ext cx="2886892" cy="35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16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11</Words>
  <Application>Microsoft Office PowerPoint</Application>
  <PresentationFormat>如螢幕大小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文鼎ＰＯＰ－４</vt:lpstr>
      <vt:lpstr>微軟正黑體</vt:lpstr>
      <vt:lpstr>新細明體</vt:lpstr>
      <vt:lpstr>Arial</vt:lpstr>
      <vt:lpstr>Garamond</vt:lpstr>
      <vt:lpstr>有機</vt:lpstr>
      <vt:lpstr>我的小檔案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我的小檔案</dc:title>
  <dc:creator>Windows 使用者</dc:creator>
  <cp:lastModifiedBy>Windows 使用者</cp:lastModifiedBy>
  <cp:revision>6</cp:revision>
  <dcterms:created xsi:type="dcterms:W3CDTF">2019-09-09T05:40:05Z</dcterms:created>
  <dcterms:modified xsi:type="dcterms:W3CDTF">2019-09-16T05:51:50Z</dcterms:modified>
</cp:coreProperties>
</file>