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375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5265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4513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5917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4829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2210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9061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1245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4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510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8538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505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858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8995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069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9687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812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F03F8AE2-55C3-4797-8819-4DD41760FCB6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D1ABEA-837E-42B8-AE3C-9B2784E7CE0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29747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  <p:sldLayoutId id="2147484287" r:id="rId12"/>
    <p:sldLayoutId id="2147484288" r:id="rId13"/>
    <p:sldLayoutId id="2147484289" r:id="rId14"/>
    <p:sldLayoutId id="2147484290" r:id="rId15"/>
    <p:sldLayoutId id="2147484291" r:id="rId16"/>
    <p:sldLayoutId id="214748429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41416" y="1803405"/>
            <a:ext cx="3200401" cy="182509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我的小檔案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37360" y="3788229"/>
            <a:ext cx="1802674" cy="418011"/>
          </a:xfrm>
        </p:spPr>
        <p:txBody>
          <a:bodyPr>
            <a:noAutofit/>
          </a:bodyPr>
          <a:lstStyle/>
          <a:p>
            <a:r>
              <a:rPr lang="zh-TW" altLang="en-US" sz="2400" dirty="0" smtClean="0">
                <a:solidFill>
                  <a:srgbClr val="00B05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</a:t>
            </a:r>
            <a:r>
              <a:rPr lang="zh-TW" altLang="en-US" sz="2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廷廷</a:t>
            </a:r>
            <a:endParaRPr lang="en-US" altLang="zh-TW" sz="24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血型 </a:t>
            </a:r>
            <a:r>
              <a:rPr lang="en-US" altLang="zh-TW" sz="2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:</a:t>
            </a:r>
            <a:r>
              <a:rPr lang="zh-TW" altLang="en-US" sz="2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 </a:t>
            </a:r>
            <a:r>
              <a:rPr lang="en-US" altLang="zh-TW" sz="2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</a:t>
            </a:r>
            <a:r>
              <a:rPr lang="zh-TW" altLang="en-US" sz="24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型</a:t>
            </a:r>
            <a:endParaRPr lang="en-US" altLang="zh-TW" sz="24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星座：天蠍座</a:t>
            </a:r>
            <a:endParaRPr lang="en-US" altLang="zh-TW" sz="2400" dirty="0" smtClean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24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興趣：游泳</a:t>
            </a:r>
            <a:endParaRPr lang="en-US" altLang="zh-TW" sz="24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052" y="2937271"/>
            <a:ext cx="4976948" cy="3920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33130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47</TotalTime>
  <Words>18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新細明體</vt:lpstr>
      <vt:lpstr>Arial</vt:lpstr>
      <vt:lpstr>Calibri</vt:lpstr>
      <vt:lpstr>Calibri Light</vt:lpstr>
      <vt:lpstr>天體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2019-09-09T05:39:57Z</dcterms:created>
  <dcterms:modified xsi:type="dcterms:W3CDTF">2019-09-16T05:54:28Z</dcterms:modified>
</cp:coreProperties>
</file>