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35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09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92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13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7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4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1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9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17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7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5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6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03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9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86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B3CE42-314B-4656-821F-065ED5568A7D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84A3EE-509F-4EA4-A3ED-ABD35C309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71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06149" y="1124066"/>
            <a:ext cx="6137851" cy="2072337"/>
          </a:xfrm>
        </p:spPr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我</a:t>
            </a:r>
            <a:r>
              <a:rPr lang="zh-TW" altLang="en-US" dirty="0" smtClean="0">
                <a:solidFill>
                  <a:srgbClr val="00B0F0"/>
                </a:solidFill>
              </a:rPr>
              <a:t>的</a:t>
            </a:r>
            <a:r>
              <a:rPr lang="zh-TW" altLang="en-US" dirty="0">
                <a:solidFill>
                  <a:srgbClr val="00B0F0"/>
                </a:solidFill>
              </a:rPr>
              <a:t>小檔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案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12417" y="3505917"/>
            <a:ext cx="6092839" cy="1640850"/>
          </a:xfrm>
        </p:spPr>
        <p:txBody>
          <a:bodyPr/>
          <a:lstStyle/>
          <a:p>
            <a:r>
              <a:rPr lang="zh-TW" altLang="en-US" dirty="0" smtClean="0"/>
              <a:t>姓名</a:t>
            </a:r>
            <a:r>
              <a:rPr lang="en-US" altLang="zh-TW" dirty="0" smtClean="0"/>
              <a:t>:</a:t>
            </a:r>
            <a:r>
              <a:rPr lang="zh-TW" altLang="en-US" dirty="0" smtClean="0"/>
              <a:t>芊芊</a:t>
            </a:r>
            <a:endParaRPr lang="en-US" altLang="zh-TW" dirty="0"/>
          </a:p>
          <a:p>
            <a:r>
              <a:rPr lang="zh-TW" altLang="en-US" dirty="0" smtClean="0"/>
              <a:t>星座 ：天蠍</a:t>
            </a:r>
            <a:endParaRPr lang="en-US" altLang="zh-TW" dirty="0" smtClean="0"/>
          </a:p>
          <a:p>
            <a:r>
              <a:rPr lang="zh-TW" altLang="en-US" dirty="0" smtClean="0"/>
              <a:t>興趣：畫畫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08" y="3196403"/>
            <a:ext cx="1873810" cy="21814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2834640"/>
            <a:ext cx="1995169" cy="25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14</Words>
  <Application>Microsoft Office PowerPoint</Application>
  <PresentationFormat>如螢幕大小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我的小檔案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我的小檔案</dc:title>
  <dc:creator>Windows 使用者</dc:creator>
  <cp:lastModifiedBy>Windows 使用者</cp:lastModifiedBy>
  <cp:revision>5</cp:revision>
  <dcterms:created xsi:type="dcterms:W3CDTF">2019-09-09T05:39:54Z</dcterms:created>
  <dcterms:modified xsi:type="dcterms:W3CDTF">2019-09-16T05:51:34Z</dcterms:modified>
</cp:coreProperties>
</file>