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149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968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2872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2836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414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4166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122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3764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7628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409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2007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8171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14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621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9227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9467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387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EAD96EB9-FAA8-498A-8A0D-6FBF36C9524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B8F04462-9F7D-45BB-AC89-A8DB47D0F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2339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  <p:sldLayoutId id="2147483806" r:id="rId15"/>
    <p:sldLayoutId id="2147483807" r:id="rId16"/>
    <p:sldLayoutId id="21474838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4959" y="-608479"/>
            <a:ext cx="5917679" cy="2550877"/>
          </a:xfrm>
        </p:spPr>
        <p:txBody>
          <a:bodyPr/>
          <a:lstStyle/>
          <a:p>
            <a:r>
              <a:rPr lang="zh-TW" altLang="en-US" sz="54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自我介紹</a:t>
            </a:r>
            <a:endParaRPr lang="zh-TW" altLang="en-US" sz="5400" dirty="0">
              <a:solidFill>
                <a:schemeClr val="accent4">
                  <a:lumMod val="40000"/>
                  <a:lumOff val="6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38344" y="3428266"/>
            <a:ext cx="5948097" cy="1754778"/>
          </a:xfrm>
        </p:spPr>
        <p:txBody>
          <a:bodyPr>
            <a:normAutofit fontScale="25000" lnSpcReduction="20000"/>
          </a:bodyPr>
          <a:lstStyle/>
          <a:p>
            <a:pPr lvl="1"/>
            <a:r>
              <a:rPr lang="zh-TW" altLang="en-US" sz="12800" dirty="0" smtClean="0">
                <a:solidFill>
                  <a:schemeClr val="accent5"/>
                </a:solidFill>
              </a:rPr>
              <a:t>星座</a:t>
            </a:r>
            <a:r>
              <a:rPr lang="en-US" altLang="zh-TW" sz="11000" dirty="0" smtClean="0">
                <a:solidFill>
                  <a:schemeClr val="accent5"/>
                </a:solidFill>
              </a:rPr>
              <a:t>:</a:t>
            </a:r>
            <a:r>
              <a:rPr lang="zh-TW" altLang="en-US" sz="14400" dirty="0" smtClean="0">
                <a:solidFill>
                  <a:schemeClr val="accent5"/>
                </a:solidFill>
              </a:rPr>
              <a:t>天秤座</a:t>
            </a:r>
            <a:endParaRPr lang="en-US" altLang="zh-TW" sz="14400" dirty="0" smtClean="0">
              <a:solidFill>
                <a:schemeClr val="accent5"/>
              </a:solidFill>
            </a:endParaRPr>
          </a:p>
          <a:p>
            <a:r>
              <a:rPr lang="zh-TW" altLang="en-US" sz="14400" dirty="0" smtClean="0"/>
              <a:t>喜歡的動物</a:t>
            </a:r>
            <a:r>
              <a:rPr lang="en-US" altLang="zh-TW" sz="14400" dirty="0" smtClean="0"/>
              <a:t>:</a:t>
            </a:r>
            <a:r>
              <a:rPr lang="zh-TW" altLang="en-US" sz="14400" dirty="0" smtClean="0"/>
              <a:t>和尚鸚鵡</a:t>
            </a:r>
            <a:endParaRPr lang="en-US" altLang="zh-TW" sz="14400" dirty="0" smtClean="0"/>
          </a:p>
          <a:p>
            <a:endParaRPr lang="en-US" altLang="zh-TW" sz="8600" dirty="0" smtClean="0"/>
          </a:p>
          <a:p>
            <a:r>
              <a:rPr lang="zh-TW" altLang="en-US" sz="11200" dirty="0"/>
              <a:t>姓名</a:t>
            </a:r>
            <a:r>
              <a:rPr lang="en-US" altLang="zh-TW" sz="11200" dirty="0" smtClean="0"/>
              <a:t>:</a:t>
            </a:r>
            <a:r>
              <a:rPr lang="en-US" altLang="zh-TW" sz="11200" dirty="0" smtClean="0"/>
              <a:t>SOEIA</a:t>
            </a:r>
            <a:r>
              <a:rPr lang="zh-TW" altLang="en-US" sz="11200" dirty="0" smtClean="0"/>
              <a:t>憶君</a:t>
            </a:r>
            <a:endParaRPr lang="en-US" altLang="zh-TW" sz="11200" dirty="0" smtClean="0"/>
          </a:p>
          <a:p>
            <a:r>
              <a:rPr lang="zh-TW" altLang="en-US" sz="11200" dirty="0" smtClean="0"/>
              <a:t>興趣</a:t>
            </a:r>
            <a:r>
              <a:rPr lang="en-US" altLang="zh-TW" sz="11200" dirty="0" smtClean="0"/>
              <a:t>:</a:t>
            </a:r>
            <a:r>
              <a:rPr lang="zh-TW" altLang="en-US" sz="11200" dirty="0" smtClean="0"/>
              <a:t>跳舞，唱歌，畫</a:t>
            </a:r>
            <a:r>
              <a:rPr lang="zh-TW" altLang="en-US" sz="11200" dirty="0"/>
              <a:t>畫</a:t>
            </a:r>
            <a:endParaRPr lang="en-US" altLang="zh-TW" sz="11200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794" y="817696"/>
            <a:ext cx="2252374" cy="218388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411" y="4104454"/>
            <a:ext cx="1529287" cy="190556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867" y="2425148"/>
            <a:ext cx="1884981" cy="198876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222" y="817696"/>
            <a:ext cx="2088396" cy="218388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60" y="1942397"/>
            <a:ext cx="1857112" cy="2162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5712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會議室">
  <a:themeElements>
    <a:clrScheme name="離子會議室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離子會議室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會議室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58</TotalTime>
  <Words>22</Words>
  <Application>Microsoft Office PowerPoint</Application>
  <PresentationFormat>如螢幕大小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文鼎疊圓體</vt:lpstr>
      <vt:lpstr>新細明體</vt:lpstr>
      <vt:lpstr>Arial</vt:lpstr>
      <vt:lpstr>Century Gothic</vt:lpstr>
      <vt:lpstr>Wingdings 3</vt:lpstr>
      <vt:lpstr>離子會議室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2019-09-09T05:39:47Z</dcterms:created>
  <dcterms:modified xsi:type="dcterms:W3CDTF">2019-09-16T06:02:05Z</dcterms:modified>
</cp:coreProperties>
</file>