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8761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935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2193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474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367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5828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7274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6331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8310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2594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5328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4773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260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325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3023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0126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8680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B007B22-F335-4BA8-B0F2-A2519F298433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C65CF1F-88F2-444E-A56C-6A5A488651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4114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  <p:sldLayoutId id="2147483954" r:id="rId12"/>
    <p:sldLayoutId id="2147483955" r:id="rId13"/>
    <p:sldLayoutId id="2147483956" r:id="rId14"/>
    <p:sldLayoutId id="2147483957" r:id="rId15"/>
    <p:sldLayoutId id="2147483958" r:id="rId16"/>
    <p:sldLayoutId id="21474839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08311" y="1433419"/>
            <a:ext cx="6517482" cy="2509213"/>
          </a:xfrm>
        </p:spPr>
        <p:txBody>
          <a:bodyPr>
            <a:normAutofit/>
          </a:bodyPr>
          <a:lstStyle/>
          <a:p>
            <a:r>
              <a:rPr lang="zh-TW" altLang="en-US" sz="7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我的小</a:t>
            </a:r>
            <a:r>
              <a:rPr lang="zh-TW" altLang="en-US" sz="7200" dirty="0">
                <a:solidFill>
                  <a:schemeClr val="tx2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檔案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24392" y="3526973"/>
            <a:ext cx="6517482" cy="1693814"/>
          </a:xfrm>
        </p:spPr>
        <p:txBody>
          <a:bodyPr>
            <a:normAutofit fontScale="25000" lnSpcReduction="20000"/>
          </a:bodyPr>
          <a:lstStyle/>
          <a:p>
            <a:endParaRPr lang="en-US" altLang="zh-TW" sz="11200" dirty="0">
              <a:solidFill>
                <a:schemeClr val="accent6">
                  <a:lumMod val="60000"/>
                  <a:lumOff val="40000"/>
                </a:schemeClr>
              </a:solidFill>
              <a:latin typeface="Bahnschrift Light SemiCondensed" panose="020B0502040204020203" pitchFamily="34" charset="0"/>
              <a:ea typeface="文鼎細仿" panose="020B0609010101010101" pitchFamily="49" charset="-120"/>
            </a:endParaRPr>
          </a:p>
          <a:p>
            <a:r>
              <a:rPr lang="zh-TW" altLang="en-US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ahnschrift Light SemiCondensed" panose="020B0502040204020203" pitchFamily="34" charset="0"/>
                <a:ea typeface="文鼎細楷" panose="020B0609010101010101" pitchFamily="49" charset="-120"/>
              </a:rPr>
              <a:t>姓名</a:t>
            </a:r>
            <a:r>
              <a:rPr lang="en-US" altLang="zh-TW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ahnschrift Light SemiCondensed" panose="020B0502040204020203" pitchFamily="34" charset="0"/>
                <a:ea typeface="文鼎細楷" panose="020B0609010101010101" pitchFamily="49" charset="-120"/>
              </a:rPr>
              <a:t>:</a:t>
            </a:r>
            <a:r>
              <a:rPr lang="en-US" altLang="zh-TW" sz="11200" dirty="0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ahnschrift Light SemiCondensed" panose="020B0502040204020203" pitchFamily="34" charset="0"/>
                <a:ea typeface="文鼎細楷" panose="020B0609010101010101" pitchFamily="49" charset="-120"/>
              </a:rPr>
              <a:t>Clare&amp;Gala</a:t>
            </a:r>
            <a:endParaRPr lang="en-US" altLang="zh-TW" sz="11200" dirty="0" smtClean="0">
              <a:solidFill>
                <a:schemeClr val="accent6">
                  <a:lumMod val="60000"/>
                  <a:lumOff val="40000"/>
                </a:schemeClr>
              </a:solidFill>
              <a:latin typeface="Bahnschrift Light SemiCondensed" panose="020B0502040204020203" pitchFamily="34" charset="0"/>
              <a:ea typeface="文鼎細楷" panose="020B0609010101010101" pitchFamily="49" charset="-120"/>
            </a:endParaRPr>
          </a:p>
          <a:p>
            <a:r>
              <a:rPr lang="zh-TW" altLang="en-US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ahnschrift Light SemiCondensed" panose="020B0502040204020203" pitchFamily="34" charset="0"/>
                <a:ea typeface="文鼎細楷" panose="020B0609010101010101" pitchFamily="49" charset="-120"/>
              </a:rPr>
              <a:t>星座</a:t>
            </a:r>
            <a:r>
              <a:rPr lang="en-US" altLang="zh-TW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ahnschrift Light SemiCondensed" panose="020B0502040204020203" pitchFamily="34" charset="0"/>
                <a:ea typeface="文鼎細楷" panose="020B0609010101010101" pitchFamily="49" charset="-120"/>
              </a:rPr>
              <a:t>:</a:t>
            </a:r>
            <a:r>
              <a:rPr lang="zh-TW" altLang="en-US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Bahnschrift Light SemiCondensed" panose="020B0502040204020203" pitchFamily="34" charset="0"/>
                <a:ea typeface="文鼎細楷" panose="020B0609010101010101" pitchFamily="49" charset="-120"/>
              </a:rPr>
              <a:t>處女座</a:t>
            </a:r>
            <a:endParaRPr lang="en-US" altLang="zh-TW" sz="11200" dirty="0" smtClean="0">
              <a:solidFill>
                <a:schemeClr val="accent6">
                  <a:lumMod val="60000"/>
                  <a:lumOff val="40000"/>
                </a:schemeClr>
              </a:solidFill>
              <a:latin typeface="文鼎細仿" panose="020B0609010101010101" pitchFamily="49" charset="-120"/>
              <a:ea typeface="文鼎細仿" panose="020B0609010101010101" pitchFamily="49" charset="-120"/>
            </a:endParaRPr>
          </a:p>
          <a:p>
            <a:r>
              <a:rPr lang="zh-TW" altLang="en-US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細仿" panose="020B0609010101010101" pitchFamily="49" charset="-120"/>
                <a:ea typeface="文鼎細仿" panose="020B0609010101010101" pitchFamily="49" charset="-120"/>
              </a:rPr>
              <a:t>喜歡的動物</a:t>
            </a:r>
            <a:r>
              <a:rPr lang="en-US" altLang="zh-TW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細仿" panose="020B0609010101010101" pitchFamily="49" charset="-120"/>
                <a:ea typeface="文鼎細仿" panose="020B0609010101010101" pitchFamily="49" charset="-120"/>
              </a:rPr>
              <a:t>:</a:t>
            </a:r>
            <a:r>
              <a:rPr lang="zh-TW" altLang="en-US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細仿" panose="020B0609010101010101" pitchFamily="49" charset="-120"/>
                <a:ea typeface="文鼎細仿" panose="020B0609010101010101" pitchFamily="49" charset="-120"/>
              </a:rPr>
              <a:t>鴨子</a:t>
            </a:r>
            <a:endParaRPr lang="en-US" altLang="zh-TW" sz="11200" dirty="0" smtClean="0">
              <a:solidFill>
                <a:schemeClr val="accent6">
                  <a:lumMod val="60000"/>
                  <a:lumOff val="40000"/>
                </a:schemeClr>
              </a:solidFill>
              <a:latin typeface="文鼎細仿" panose="020B0609010101010101" pitchFamily="49" charset="-120"/>
              <a:ea typeface="文鼎細仿" panose="020B0609010101010101" pitchFamily="49" charset="-120"/>
            </a:endParaRPr>
          </a:p>
          <a:p>
            <a:r>
              <a:rPr lang="zh-TW" altLang="en-US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細仿" panose="020B0609010101010101" pitchFamily="49" charset="-120"/>
                <a:ea typeface="文鼎細仿" panose="020B0609010101010101" pitchFamily="49" charset="-120"/>
              </a:rPr>
              <a:t>興趣</a:t>
            </a:r>
            <a:r>
              <a:rPr lang="en-US" altLang="zh-TW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細仿" panose="020B0609010101010101" pitchFamily="49" charset="-120"/>
                <a:ea typeface="文鼎細仿" panose="020B0609010101010101" pitchFamily="49" charset="-120"/>
              </a:rPr>
              <a:t>:</a:t>
            </a:r>
            <a:r>
              <a:rPr lang="zh-TW" altLang="en-US" sz="11200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細仿" panose="020B0609010101010101" pitchFamily="49" charset="-120"/>
                <a:ea typeface="文鼎細仿" panose="020B0609010101010101" pitchFamily="49" charset="-120"/>
              </a:rPr>
              <a:t>看漫畫</a:t>
            </a:r>
            <a:endParaRPr lang="en-US" altLang="zh-TW" sz="11200" dirty="0" smtClean="0">
              <a:solidFill>
                <a:schemeClr val="accent6">
                  <a:lumMod val="60000"/>
                  <a:lumOff val="40000"/>
                </a:schemeClr>
              </a:solidFill>
              <a:latin typeface="文鼎細仿" panose="020B0609010101010101" pitchFamily="49" charset="-120"/>
              <a:ea typeface="文鼎細仿" panose="020B0609010101010101" pitchFamily="49" charset="-120"/>
            </a:endParaRPr>
          </a:p>
          <a:p>
            <a:endParaRPr lang="en-US" altLang="zh-TW" dirty="0" smtClean="0">
              <a:latin typeface="文鼎細楷" panose="020B0609010101010101" pitchFamily="49" charset="-120"/>
              <a:ea typeface="文鼎細楷" panose="020B0609010101010101" pitchFamily="49" charset="-120"/>
            </a:endParaRPr>
          </a:p>
          <a:p>
            <a:endParaRPr lang="en-US" altLang="zh-TW" dirty="0" smtClean="0"/>
          </a:p>
          <a:p>
            <a:endParaRPr lang="en-US" altLang="zh-TW" dirty="0" smtClean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6687" y="3706212"/>
            <a:ext cx="2368108" cy="295077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317" y="3238246"/>
            <a:ext cx="1888126" cy="3066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467646"/>
      </p:ext>
    </p:extLst>
  </p:cSld>
  <p:clrMapOvr>
    <a:masterClrMapping/>
  </p:clrMapOvr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TM04033925[[fn=小水滴]]</Template>
  <TotalTime>58</TotalTime>
  <Words>19</Words>
  <Application>Microsoft Office PowerPoint</Application>
  <PresentationFormat>如螢幕大小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Tw Cen MT</vt:lpstr>
      <vt:lpstr>文鼎空疊圓</vt:lpstr>
      <vt:lpstr>文鼎細仿</vt:lpstr>
      <vt:lpstr>文鼎細楷</vt:lpstr>
      <vt:lpstr>新細明體</vt:lpstr>
      <vt:lpstr>Arial</vt:lpstr>
      <vt:lpstr>Bahnschrift Light SemiCondensed</vt:lpstr>
      <vt:lpstr>小水滴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7</cp:revision>
  <dcterms:created xsi:type="dcterms:W3CDTF">2019-09-09T05:39:44Z</dcterms:created>
  <dcterms:modified xsi:type="dcterms:W3CDTF">2019-09-16T06:02:11Z</dcterms:modified>
</cp:coreProperties>
</file>