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89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70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669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83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772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293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633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763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58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94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29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7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07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54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21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93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25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A3B32B-E8C9-43BE-A763-02CE71899BC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D27A9A-E68C-4B4C-A9A2-8B8147A001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347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87664" y="1964267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自我介紹</a:t>
            </a:r>
            <a:endParaRPr lang="zh-TW" altLang="en-US" sz="6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26408" y="4385731"/>
            <a:ext cx="5975484" cy="1636245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</a:rPr>
              <a:t>姓名：浩</a:t>
            </a:r>
            <a:r>
              <a:rPr lang="zh-TW" altLang="en-US" sz="3200" dirty="0">
                <a:solidFill>
                  <a:srgbClr val="FFFF00"/>
                </a:solidFill>
              </a:rPr>
              <a:t>哲</a:t>
            </a:r>
            <a:endParaRPr lang="en-US" altLang="zh-TW" sz="3200" dirty="0" smtClean="0">
              <a:solidFill>
                <a:srgbClr val="FFFF00"/>
              </a:solidFill>
            </a:endParaRPr>
          </a:p>
          <a:p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星座</a:t>
            </a:r>
            <a:r>
              <a:rPr lang="en-US" altLang="zh-TW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巨蟹座</a:t>
            </a:r>
            <a:endParaRPr lang="en-US" altLang="zh-TW" dirty="0">
              <a:solidFill>
                <a:srgbClr val="FFFF00"/>
              </a:solidFill>
            </a:endParaRP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52167">
            <a:off x="1675168" y="2081469"/>
            <a:ext cx="2424994" cy="360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62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42</TotalTime>
  <Words>8</Words>
  <Application>Microsoft Office PowerPoint</Application>
  <PresentationFormat>如螢幕大小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2019-09-09T05:39:51Z</dcterms:created>
  <dcterms:modified xsi:type="dcterms:W3CDTF">2019-09-16T05:51:49Z</dcterms:modified>
</cp:coreProperties>
</file>