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87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7412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9137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7848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1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8038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630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113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7042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763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56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45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4587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41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9432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383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7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5D69A-E1C4-4E6E-A397-7A19166CA4E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66905-0C6D-4E43-BC9E-605D8FC051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7213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193178" y="0"/>
            <a:ext cx="5290456" cy="1267097"/>
          </a:xfrm>
          <a:ln>
            <a:solidFill>
              <a:schemeClr val="accent4"/>
            </a:solidFill>
          </a:ln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自我介紹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286707" y="1267097"/>
            <a:ext cx="3720823" cy="2103121"/>
          </a:xfrm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rgbClr val="FFFF00"/>
                </a:solidFill>
              </a:rPr>
              <a:t>性名</a:t>
            </a:r>
            <a:r>
              <a:rPr lang="en-US" altLang="zh-TW" sz="2800" dirty="0" smtClean="0">
                <a:solidFill>
                  <a:srgbClr val="FFFF00"/>
                </a:solidFill>
              </a:rPr>
              <a:t>:</a:t>
            </a:r>
            <a:r>
              <a:rPr lang="zh-TW" altLang="en-US" sz="2800" dirty="0" smtClean="0">
                <a:solidFill>
                  <a:srgbClr val="FFFF00"/>
                </a:solidFill>
              </a:rPr>
              <a:t>睿彬</a:t>
            </a:r>
            <a:endParaRPr lang="en-US" altLang="zh-TW" sz="2800" dirty="0" smtClean="0">
              <a:solidFill>
                <a:srgbClr val="FFFF00"/>
              </a:solidFill>
            </a:endParaRPr>
          </a:p>
          <a:p>
            <a:r>
              <a:rPr lang="zh-TW" altLang="en-US" sz="2800" dirty="0" smtClean="0">
                <a:solidFill>
                  <a:srgbClr val="FFFF00"/>
                </a:solidFill>
              </a:rPr>
              <a:t>星座</a:t>
            </a:r>
            <a:r>
              <a:rPr lang="en-US" altLang="zh-TW" sz="2800" dirty="0" smtClean="0">
                <a:solidFill>
                  <a:srgbClr val="FFFF00"/>
                </a:solidFill>
              </a:rPr>
              <a:t>:</a:t>
            </a:r>
            <a:r>
              <a:rPr lang="zh-TW" altLang="en-US" sz="2800" dirty="0" smtClean="0">
                <a:solidFill>
                  <a:srgbClr val="FFFF00"/>
                </a:solidFill>
              </a:rPr>
              <a:t>獅子座</a:t>
            </a:r>
            <a:endParaRPr lang="en-US" altLang="zh-TW" sz="2800" dirty="0" smtClean="0">
              <a:solidFill>
                <a:srgbClr val="FFFF00"/>
              </a:solidFill>
            </a:endParaRPr>
          </a:p>
          <a:p>
            <a:r>
              <a:rPr lang="zh-TW" altLang="en-US" sz="2800" dirty="0" smtClean="0">
                <a:solidFill>
                  <a:srgbClr val="FFFF00"/>
                </a:solidFill>
              </a:rPr>
              <a:t>愛吃：油飯</a:t>
            </a:r>
            <a:endParaRPr lang="zh-TW" altLang="en-US" sz="2800" dirty="0">
              <a:solidFill>
                <a:srgbClr val="FFFF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720" y="1554479"/>
            <a:ext cx="2444708" cy="362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09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39</TotalTime>
  <Words>14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新細明體</vt:lpstr>
      <vt:lpstr>Arial</vt:lpstr>
      <vt:lpstr>Trebuchet MS</vt:lpstr>
      <vt:lpstr>電路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2019-09-09T05:49:25Z</dcterms:created>
  <dcterms:modified xsi:type="dcterms:W3CDTF">2019-09-16T05:53:50Z</dcterms:modified>
</cp:coreProperties>
</file>