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567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611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927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7077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357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0758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629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628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58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942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419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664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131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0115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96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05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117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E559BE4-4E95-4E16-8BCE-CA79915ECC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F69C220-9413-408F-8A8A-7DBA3FE01A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44611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8245" y="1581457"/>
            <a:ext cx="5829300" cy="17907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自我介紹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4045" y="3744925"/>
            <a:ext cx="5143500" cy="1241822"/>
          </a:xfrm>
        </p:spPr>
        <p:txBody>
          <a:bodyPr/>
          <a:lstStyle/>
          <a:p>
            <a:r>
              <a:rPr lang="zh-TW" altLang="en-US" dirty="0" smtClean="0"/>
              <a:t>姓 名：   偉</a:t>
            </a:r>
            <a:r>
              <a:rPr lang="zh-TW" altLang="en-US" dirty="0" smtClean="0"/>
              <a:t>呈</a:t>
            </a:r>
            <a:endParaRPr lang="en-US" altLang="zh-TW" dirty="0" smtClean="0"/>
          </a:p>
          <a:p>
            <a:r>
              <a:rPr lang="zh-TW" altLang="en-US" dirty="0" smtClean="0"/>
              <a:t> 星座：巨蟹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43" y="1581457"/>
            <a:ext cx="2424994" cy="360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106068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</TotalTime>
  <Words>10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2019-09-09T05:42:14Z</dcterms:created>
  <dcterms:modified xsi:type="dcterms:W3CDTF">2019-09-16T05:53:17Z</dcterms:modified>
</cp:coreProperties>
</file>