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3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6726063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6726064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6833787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0242" y="2733709"/>
            <a:ext cx="6069268" cy="1373070"/>
          </a:xfrm>
        </p:spPr>
        <p:txBody>
          <a:bodyPr anchor="b">
            <a:noAutofit/>
          </a:bodyPr>
          <a:lstStyle>
            <a:lvl1pPr algn="r"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0241" y="4394040"/>
            <a:ext cx="6108101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55655" y="5936188"/>
            <a:ext cx="2057400" cy="365125"/>
          </a:xfrm>
        </p:spPr>
        <p:txBody>
          <a:bodyPr/>
          <a:lstStyle/>
          <a:p>
            <a:fld id="{7841D4C8-9437-4D1B-9323-C632904BD171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1" y="5936189"/>
            <a:ext cx="402166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399" y="2750337"/>
            <a:ext cx="1370293" cy="1356442"/>
          </a:xfrm>
        </p:spPr>
        <p:txBody>
          <a:bodyPr/>
          <a:lstStyle/>
          <a:p>
            <a:fld id="{39FFCD0A-486D-4002-B89A-089F7F030A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2767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3" y="4711617"/>
            <a:ext cx="6894770" cy="544482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31639" y="609598"/>
            <a:ext cx="6896534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5256098"/>
            <a:ext cx="6894772" cy="5478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1D4C8-9437-4D1B-9323-C632904BD171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310"/>
            <a:ext cx="1149836" cy="1090789"/>
          </a:xfrm>
        </p:spPr>
        <p:txBody>
          <a:bodyPr/>
          <a:lstStyle/>
          <a:p>
            <a:fld id="{39FFCD0A-486D-4002-B89A-089F7F030A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415247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2" name="Picture 21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3" name="Picture 22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4" name="Rectangle 23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255" y="609597"/>
            <a:ext cx="6896534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889151" cy="1101764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1D4C8-9437-4D1B-9323-C632904BD171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616"/>
            <a:ext cx="1149836" cy="1090789"/>
          </a:xfrm>
        </p:spPr>
        <p:txBody>
          <a:bodyPr/>
          <a:lstStyle/>
          <a:p>
            <a:fld id="{39FFCD0A-486D-4002-B89A-089F7F030A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58230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30" name="Picture 29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1" name="Picture 30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2" name="Rectangle 31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921" y="616983"/>
            <a:ext cx="642514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89438" y="3660763"/>
            <a:ext cx="5987731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903919" cy="110176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1D4C8-9437-4D1B-9323-C632904BD171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39FFCD0A-486D-4002-B89A-089F7F030AA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7" name="TextBox 26"/>
          <p:cNvSpPr txBox="1"/>
          <p:nvPr/>
        </p:nvSpPr>
        <p:spPr>
          <a:xfrm>
            <a:off x="270932" y="748116"/>
            <a:ext cx="5334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967191" y="2998573"/>
            <a:ext cx="457200" cy="5847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847220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3" name="Picture 22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4" name="Picture 23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5" name="Rectangle 24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8" y="4710340"/>
            <a:ext cx="6896534" cy="5898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9" y="5300150"/>
            <a:ext cx="6896534" cy="51195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1D4C8-9437-4D1B-9323-C632904BD171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39FFCD0A-486D-4002-B89A-089F7F030A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32313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32629" y="2329489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39777" y="3015290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8413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2879710" y="3007906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26136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233520" y="3007905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1D4C8-9437-4D1B-9323-C632904BD171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FCD0A-486D-4002-B89A-089F7F030A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05285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35" name="Picture 34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6" name="Picture 35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7" name="Rectangle 36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Rectangle 37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32391" y="4297503"/>
            <a:ext cx="21922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32391" y="2336873"/>
            <a:ext cx="2192257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32391" y="4873765"/>
            <a:ext cx="219225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0497" y="4297503"/>
            <a:ext cx="221507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870497" y="2336873"/>
            <a:ext cx="221507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2869483" y="4873764"/>
            <a:ext cx="2218004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31028" y="4297503"/>
            <a:ext cx="219433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231027" y="2336873"/>
            <a:ext cx="2194333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230934" y="4873762"/>
            <a:ext cx="2197239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1D4C8-9437-4D1B-9323-C632904BD171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FCD0A-486D-4002-B89A-089F7F030A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12661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7" name="Picture 16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8" name="Picture 17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9" name="Rectangle 18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Rectangle 19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>
            <a:lvl1pPr algn="r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1D4C8-9437-4D1B-9323-C632904BD171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FCD0A-486D-4002-B89A-089F7F030A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976916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 rot="5400000">
            <a:off x="4575305" y="2747178"/>
            <a:ext cx="6862555" cy="1368199"/>
            <a:chOff x="2281445" y="609600"/>
            <a:chExt cx="6862555" cy="1368199"/>
          </a:xfrm>
        </p:grpSpPr>
        <p:sp>
          <p:nvSpPr>
            <p:cNvPr id="12" name="Rectangle 11"/>
            <p:cNvSpPr/>
            <p:nvPr/>
          </p:nvSpPr>
          <p:spPr bwMode="ltGray">
            <a:xfrm>
              <a:off x="2281445" y="609601"/>
              <a:ext cx="5285695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12"/>
            <p:cNvSpPr/>
            <p:nvPr/>
          </p:nvSpPr>
          <p:spPr>
            <a:xfrm>
              <a:off x="7710769" y="609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4798" y="609597"/>
            <a:ext cx="1069602" cy="4461936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241" y="609598"/>
            <a:ext cx="6576359" cy="5326589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029144" y="5936188"/>
            <a:ext cx="2057400" cy="365125"/>
          </a:xfrm>
        </p:spPr>
        <p:txBody>
          <a:bodyPr/>
          <a:lstStyle/>
          <a:p>
            <a:fld id="{7841D4C8-9437-4D1B-9323-C632904BD171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0241" y="5936189"/>
            <a:ext cx="4518959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31152" y="5432500"/>
            <a:ext cx="1149636" cy="1273100"/>
          </a:xfrm>
        </p:spPr>
        <p:txBody>
          <a:bodyPr anchor="t"/>
          <a:lstStyle>
            <a:lvl1pPr algn="ctr">
              <a:defRPr/>
            </a:lvl1pPr>
          </a:lstStyle>
          <a:p>
            <a:fld id="{39FFCD0A-486D-4002-B89A-089F7F030A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8092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8" name="Picture 2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9" name="Picture 2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0" name="Rectangle 2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Rectangle 3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1D4C8-9437-4D1B-9323-C632904BD171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FCD0A-486D-4002-B89A-089F7F030A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4108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2728432"/>
            <a:ext cx="9161969" cy="1677035"/>
            <a:chOff x="0" y="2895600"/>
            <a:chExt cx="9161969" cy="1677035"/>
          </a:xfrm>
        </p:grpSpPr>
        <p:pic>
          <p:nvPicPr>
            <p:cNvPr id="19" name="Picture 1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0" name="Picture 19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1" name="Rectangle 20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2869895"/>
            <a:ext cx="688915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1639" y="4232172"/>
            <a:ext cx="688915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65810" y="5936188"/>
            <a:ext cx="2057400" cy="365125"/>
          </a:xfrm>
        </p:spPr>
        <p:txBody>
          <a:bodyPr/>
          <a:lstStyle/>
          <a:p>
            <a:fld id="{7841D4C8-9437-4D1B-9323-C632904BD171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" y="5936189"/>
            <a:ext cx="4834673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56438" y="2869896"/>
            <a:ext cx="1149836" cy="1090789"/>
          </a:xfrm>
        </p:spPr>
        <p:txBody>
          <a:bodyPr/>
          <a:lstStyle/>
          <a:p>
            <a:fld id="{39FFCD0A-486D-4002-B89A-089F7F030A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43654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53228"/>
            <a:ext cx="6887390" cy="1080938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2336873"/>
            <a:ext cx="3357899" cy="3599316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61128" y="2336873"/>
            <a:ext cx="3359661" cy="3599316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1D4C8-9437-4D1B-9323-C632904BD171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FCD0A-486D-4002-B89A-089F7F030A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5659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9" name="Picture 2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0" name="Picture 29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1" name="Rectangle 30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Rectangle 3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30"/>
            <a:ext cx="6896534" cy="108093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0988" y="2336874"/>
            <a:ext cx="3145080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1638" y="3030009"/>
            <a:ext cx="3367045" cy="290617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82646" y="2336873"/>
            <a:ext cx="3145527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61129" y="3030009"/>
            <a:ext cx="3367044" cy="290617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1D4C8-9437-4D1B-9323-C632904BD171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FCD0A-486D-4002-B89A-089F7F030A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6318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6" name="Picture 15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7" name="Picture 16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1D4C8-9437-4D1B-9323-C632904BD171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FCD0A-486D-4002-B89A-089F7F030A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37876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HD-ShadowShort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871"/>
          <a:stretch/>
        </p:blipFill>
        <p:spPr>
          <a:xfrm>
            <a:off x="7717217" y="1973262"/>
            <a:ext cx="1444752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7710769" y="609600"/>
            <a:ext cx="1433231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1D4C8-9437-4D1B-9323-C632904BD171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FCD0A-486D-4002-B89A-089F7F030A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8608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7"/>
            <a:ext cx="6896534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4385" y="2336874"/>
            <a:ext cx="3913788" cy="359931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2336873"/>
            <a:ext cx="2796240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1D4C8-9437-4D1B-9323-C632904BD171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FCD0A-486D-4002-B89A-089F7F030A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6120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10956" y="2336874"/>
            <a:ext cx="3917217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2336874"/>
            <a:ext cx="2798487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1D4C8-9437-4D1B-9323-C632904BD171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FCD0A-486D-4002-B89A-089F7F030A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9765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James\Desktop\msft\Berlin\build Assets\hashOverlaySD-FullResolve.png"/>
          <p:cNvPicPr>
            <a:picLocks noChangeAspect="1" noChangeArrowheads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2336873"/>
            <a:ext cx="6887389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67881" y="593618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1D4C8-9437-4D1B-9323-C632904BD171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5936189"/>
            <a:ext cx="48346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48600" y="753228"/>
            <a:ext cx="1157674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FFCD0A-486D-4002-B89A-089F7F030A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1936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94" r:id="rId1"/>
    <p:sldLayoutId id="2147483895" r:id="rId2"/>
    <p:sldLayoutId id="2147483896" r:id="rId3"/>
    <p:sldLayoutId id="2147483897" r:id="rId4"/>
    <p:sldLayoutId id="2147483898" r:id="rId5"/>
    <p:sldLayoutId id="2147483899" r:id="rId6"/>
    <p:sldLayoutId id="2147483900" r:id="rId7"/>
    <p:sldLayoutId id="2147483901" r:id="rId8"/>
    <p:sldLayoutId id="2147483902" r:id="rId9"/>
    <p:sldLayoutId id="2147483903" r:id="rId10"/>
    <p:sldLayoutId id="2147483904" r:id="rId11"/>
    <p:sldLayoutId id="2147483905" r:id="rId12"/>
    <p:sldLayoutId id="2147483906" r:id="rId13"/>
    <p:sldLayoutId id="2147483907" r:id="rId14"/>
    <p:sldLayoutId id="2147483908" r:id="rId15"/>
    <p:sldLayoutId id="2147483909" r:id="rId16"/>
    <p:sldLayoutId id="2147483910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accent1"/>
                </a:solidFill>
              </a:rPr>
              <a:t>自我介紹</a:t>
            </a:r>
            <a:endParaRPr lang="zh-TW" altLang="en-US" dirty="0">
              <a:solidFill>
                <a:schemeClr val="accent1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208314" y="4297680"/>
            <a:ext cx="6858000" cy="763542"/>
          </a:xfrm>
        </p:spPr>
        <p:txBody>
          <a:bodyPr>
            <a:normAutofit fontScale="25000" lnSpcReduction="20000"/>
          </a:bodyPr>
          <a:lstStyle/>
          <a:p>
            <a:r>
              <a:rPr lang="zh-TW" altLang="en-US" sz="10000" dirty="0" smtClean="0">
                <a:solidFill>
                  <a:srgbClr val="FFFF00"/>
                </a:solidFill>
              </a:rPr>
              <a:t>姓名：</a:t>
            </a:r>
            <a:r>
              <a:rPr lang="en-US" altLang="zh-TW" sz="10000" dirty="0" smtClean="0">
                <a:solidFill>
                  <a:srgbClr val="FFFF00"/>
                </a:solidFill>
              </a:rPr>
              <a:t>8</a:t>
            </a:r>
            <a:r>
              <a:rPr lang="zh-TW" altLang="en-US" sz="10000" dirty="0" smtClean="0">
                <a:solidFill>
                  <a:srgbClr val="FFFF00"/>
                </a:solidFill>
              </a:rPr>
              <a:t>號</a:t>
            </a:r>
            <a:endParaRPr lang="en-US" altLang="zh-TW" sz="10000" dirty="0" smtClean="0">
              <a:solidFill>
                <a:srgbClr val="FFFF00"/>
              </a:solidFill>
            </a:endParaRPr>
          </a:p>
          <a:p>
            <a:r>
              <a:rPr lang="zh-TW" altLang="en-US" sz="9600" dirty="0" smtClean="0">
                <a:solidFill>
                  <a:schemeClr val="accent5">
                    <a:lumMod val="50000"/>
                  </a:schemeClr>
                </a:solidFill>
              </a:rPr>
              <a:t>星座：巨</a:t>
            </a:r>
            <a:r>
              <a:rPr lang="zh-TW" altLang="en-US" sz="9600" dirty="0">
                <a:solidFill>
                  <a:schemeClr val="accent5">
                    <a:lumMod val="50000"/>
                  </a:schemeClr>
                </a:solidFill>
              </a:rPr>
              <a:t>蠍</a:t>
            </a:r>
          </a:p>
        </p:txBody>
      </p:sp>
      <p:pic>
        <p:nvPicPr>
          <p:cNvPr id="8" name="圖片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8742" y="1405371"/>
            <a:ext cx="4389129" cy="4517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9833576"/>
      </p:ext>
    </p:extLst>
  </p:cSld>
  <p:clrMapOvr>
    <a:masterClrMapping/>
  </p:clrMapOvr>
</p:sld>
</file>

<file path=ppt/theme/theme1.xml><?xml version="1.0" encoding="utf-8"?>
<a:theme xmlns:a="http://schemas.openxmlformats.org/drawingml/2006/main" name="柏林">
  <a:themeElements>
    <a:clrScheme name="柏林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柏林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柏林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TM04033917[[fn=柏林]]</Template>
  <TotalTime>47</TotalTime>
  <Words>9</Words>
  <Application>Microsoft Office PowerPoint</Application>
  <PresentationFormat>如螢幕大小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新細明體</vt:lpstr>
      <vt:lpstr>Arial</vt:lpstr>
      <vt:lpstr>Trebuchet MS</vt:lpstr>
      <vt:lpstr>柏林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7</cp:revision>
  <dcterms:created xsi:type="dcterms:W3CDTF">2019-09-09T05:39:45Z</dcterms:created>
  <dcterms:modified xsi:type="dcterms:W3CDTF">2019-09-16T05:51:31Z</dcterms:modified>
</cp:coreProperties>
</file>