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77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590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208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6448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169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40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486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866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14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08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86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75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11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46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57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37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74F5D43-C580-49C8-A324-D930127D802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EB63EC0-6FB2-410E-8355-21FEF38FC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45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1420000">
            <a:off x="-1276939" y="3419026"/>
            <a:ext cx="8548819" cy="880894"/>
          </a:xfrm>
        </p:spPr>
        <p:txBody>
          <a:bodyPr>
            <a:normAutofit fontScale="25000" lnSpcReduction="20000"/>
          </a:bodyPr>
          <a:lstStyle/>
          <a:p>
            <a:endParaRPr lang="en-US" altLang="zh-TW" dirty="0" smtClean="0"/>
          </a:p>
          <a:p>
            <a:r>
              <a:rPr lang="zh-TW" altLang="en-US" sz="11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</a:t>
            </a:r>
            <a:r>
              <a:rPr lang="en-US" altLang="zh-TW" sz="11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11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阿傑</a:t>
            </a:r>
            <a:endParaRPr lang="en-US" altLang="zh-TW" sz="1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112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</a:t>
            </a:r>
            <a:r>
              <a:rPr lang="en-US" altLang="zh-TW" sz="112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112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打電動</a:t>
            </a:r>
            <a:endParaRPr lang="en-US" altLang="zh-TW" sz="1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11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愛吃的東西</a:t>
            </a:r>
            <a:r>
              <a:rPr lang="en-US" altLang="zh-TW" sz="11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11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炸雞</a:t>
            </a:r>
            <a:endParaRPr lang="en-US" altLang="zh-TW" sz="112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227" y="-222068"/>
            <a:ext cx="3990773" cy="325858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917" y="3709851"/>
            <a:ext cx="1782824" cy="221285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128912"/>
            <a:ext cx="1273001" cy="144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25720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42</TotalTime>
  <Words>15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文鼎甜妞體P</vt:lpstr>
      <vt:lpstr>新細明體</vt:lpstr>
      <vt:lpstr>Arial</vt:lpstr>
      <vt:lpstr>小水滴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2019-09-09T05:39:50Z</dcterms:created>
  <dcterms:modified xsi:type="dcterms:W3CDTF">2019-09-16T05:52:03Z</dcterms:modified>
</cp:coreProperties>
</file>