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  <p:sldMasterId id="2147483834" r:id="rId2"/>
    <p:sldMasterId id="2147483900" r:id="rId3"/>
    <p:sldMasterId id="2147483948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5674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5034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845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97967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11484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34354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14108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7741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2860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210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121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96718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13987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22614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34972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99809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21436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03576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63442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1364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228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1103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0675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95477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4872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06187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56048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74656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63400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143094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993111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19599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0662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454994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751033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110195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838284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299839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62032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639695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21873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611790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533598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5205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19286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716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716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1534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755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535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17" Type="http://schemas.openxmlformats.org/officeDocument/2006/relationships/slideLayout" Target="../slideLayouts/slideLayout50.xml"/><Relationship Id="rId2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49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43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6294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3707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7282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FF926-FB2E-4BC2-A1FE-C444F20F79D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9B4DF-8B1C-4AB3-8DFD-1737BAD43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5656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  <p:sldLayoutId id="2147483960" r:id="rId12"/>
    <p:sldLayoutId id="2147483961" r:id="rId13"/>
    <p:sldLayoutId id="2147483962" r:id="rId14"/>
    <p:sldLayoutId id="2147483963" r:id="rId15"/>
    <p:sldLayoutId id="2147483964" r:id="rId16"/>
    <p:sldLayoutId id="214748396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自我介紹</a:t>
            </a:r>
            <a:endParaRPr lang="zh-TW" altLang="en-US" dirty="0">
              <a:solidFill>
                <a:schemeClr val="accent2">
                  <a:lumMod val="60000"/>
                  <a:lumOff val="4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zh-TW" altLang="en-US" sz="1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姓名</a:t>
            </a:r>
            <a:r>
              <a:rPr lang="en-US" altLang="zh-TW" sz="1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:</a:t>
            </a:r>
            <a:r>
              <a:rPr lang="zh-TW" altLang="en-US" sz="1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呂奕</a:t>
            </a:r>
            <a:endParaRPr lang="en-US" altLang="zh-TW" sz="11200" dirty="0">
              <a:solidFill>
                <a:schemeClr val="accent6">
                  <a:lumMod val="60000"/>
                  <a:lumOff val="40000"/>
                </a:schemeClr>
              </a:solidFill>
              <a:latin typeface="文鼎中特標準宋體" panose="020B0602010101010101" pitchFamily="34" charset="-120"/>
              <a:ea typeface="文鼎中特標準宋體" panose="020B0602010101010101" pitchFamily="34" charset="-120"/>
            </a:endParaRPr>
          </a:p>
          <a:p>
            <a:r>
              <a:rPr lang="zh-TW" altLang="en-US" sz="11200" dirty="0">
                <a:solidFill>
                  <a:schemeClr val="accent6">
                    <a:lumMod val="60000"/>
                    <a:lumOff val="40000"/>
                  </a:schemeClr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興趣</a:t>
            </a:r>
            <a:r>
              <a:rPr lang="en-US" altLang="zh-TW" sz="1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:</a:t>
            </a:r>
            <a:r>
              <a:rPr lang="zh-TW" altLang="en-US" sz="1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打電動</a:t>
            </a:r>
            <a:endParaRPr lang="en-US" altLang="zh-TW" sz="11200" dirty="0">
              <a:solidFill>
                <a:schemeClr val="accent3">
                  <a:lumMod val="60000"/>
                  <a:lumOff val="40000"/>
                </a:schemeClr>
              </a:solidFill>
              <a:latin typeface="文鼎中特標準宋體" panose="020B0602010101010101" pitchFamily="34" charset="-120"/>
              <a:ea typeface="文鼎中特標準宋體" panose="020B0602010101010101" pitchFamily="34" charset="-120"/>
            </a:endParaRPr>
          </a:p>
          <a:p>
            <a:r>
              <a:rPr lang="zh-TW" altLang="en-US" sz="112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愛喝</a:t>
            </a:r>
            <a:r>
              <a:rPr lang="en-US" altLang="zh-TW" sz="112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:</a:t>
            </a:r>
            <a:r>
              <a:rPr lang="zh-TW" altLang="en-US" sz="112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珍珠奶茶</a:t>
            </a:r>
            <a:endParaRPr lang="en-US" altLang="zh-TW" sz="11200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r>
              <a:rPr lang="zh-TW" altLang="en-US" sz="112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愛吃</a:t>
            </a:r>
            <a:r>
              <a:rPr lang="en-US" altLang="zh-TW" sz="112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:</a:t>
            </a:r>
            <a:r>
              <a:rPr lang="zh-TW" altLang="en-US" sz="112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炸雞</a:t>
            </a:r>
            <a:endParaRPr lang="zh-TW" altLang="en-US" sz="112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976" y="1745924"/>
            <a:ext cx="2204362" cy="179992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1806" y="3437304"/>
            <a:ext cx="2872532" cy="292561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279" y="-24561"/>
            <a:ext cx="2196523" cy="272633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7962" y="95763"/>
            <a:ext cx="2190321" cy="271864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4211" y="4311435"/>
            <a:ext cx="1632857" cy="198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760627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TM02900688[[fn=面向]]</Template>
  <TotalTime>46</TotalTime>
  <Words>18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4</vt:i4>
      </vt:variant>
      <vt:variant>
        <vt:lpstr>投影片標題</vt:lpstr>
      </vt:variant>
      <vt:variant>
        <vt:i4>1</vt:i4>
      </vt:variant>
    </vt:vector>
  </HeadingPairs>
  <TitlesOfParts>
    <vt:vector size="13" baseType="lpstr">
      <vt:lpstr>文鼎中特圓</vt:lpstr>
      <vt:lpstr>文鼎中特標準宋體</vt:lpstr>
      <vt:lpstr>新細明體</vt:lpstr>
      <vt:lpstr>Arial</vt:lpstr>
      <vt:lpstr>Calibri</vt:lpstr>
      <vt:lpstr>Calibri Light</vt:lpstr>
      <vt:lpstr>Century Gothic</vt:lpstr>
      <vt:lpstr>Wingdings 2</vt:lpstr>
      <vt:lpstr>HDOfficeLightV0</vt:lpstr>
      <vt:lpstr>1_HDOfficeLightV0</vt:lpstr>
      <vt:lpstr>2_HDOfficeLightV0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2019-09-09T05:40:04Z</dcterms:created>
  <dcterms:modified xsi:type="dcterms:W3CDTF">2019-09-16T05:53:00Z</dcterms:modified>
</cp:coreProperties>
</file>