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62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60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020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4319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800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1494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2808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834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799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66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101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26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10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42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98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62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57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645428A-7769-4E8A-9D40-D08EE3A10B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8996C9E-3B18-4628-B669-AB81E6ED8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4304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自我介紹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姓名：祐全</a:t>
            </a:r>
            <a:endParaRPr lang="en-US" altLang="zh-TW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愛喝：珍珠奶茶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興趣：打電動</a:t>
            </a:r>
            <a:endParaRPr lang="en-US" altLang="zh-TW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愛吃：壽司</a:t>
            </a: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226" y="2331718"/>
            <a:ext cx="1685547" cy="219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421127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</TotalTime>
  <Words>18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2019-09-09T05:40:13Z</dcterms:created>
  <dcterms:modified xsi:type="dcterms:W3CDTF">2019-09-16T05:54:34Z</dcterms:modified>
</cp:coreProperties>
</file>