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1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F6D06-BD67-4A1B-8E64-6E5CABF7E2B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68057-EBE1-4933-9483-CA2735E272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2957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F6D06-BD67-4A1B-8E64-6E5CABF7E2B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68057-EBE1-4933-9483-CA2735E272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7465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F6D06-BD67-4A1B-8E64-6E5CABF7E2B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68057-EBE1-4933-9483-CA2735E272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42276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F6D06-BD67-4A1B-8E64-6E5CABF7E2B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68057-EBE1-4933-9483-CA2735E272B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704725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F6D06-BD67-4A1B-8E64-6E5CABF7E2B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68057-EBE1-4933-9483-CA2735E272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9209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F6D06-BD67-4A1B-8E64-6E5CABF7E2B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68057-EBE1-4933-9483-CA2735E272B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663973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F6D06-BD67-4A1B-8E64-6E5CABF7E2B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68057-EBE1-4933-9483-CA2735E272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14599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F6D06-BD67-4A1B-8E64-6E5CABF7E2B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68057-EBE1-4933-9483-CA2735E272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94834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F6D06-BD67-4A1B-8E64-6E5CABF7E2B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68057-EBE1-4933-9483-CA2735E272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6635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F6D06-BD67-4A1B-8E64-6E5CABF7E2B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68057-EBE1-4933-9483-CA2735E272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2377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F6D06-BD67-4A1B-8E64-6E5CABF7E2B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68057-EBE1-4933-9483-CA2735E272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9497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F6D06-BD67-4A1B-8E64-6E5CABF7E2B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68057-EBE1-4933-9483-CA2735E272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479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F6D06-BD67-4A1B-8E64-6E5CABF7E2B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68057-EBE1-4933-9483-CA2735E272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0827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F6D06-BD67-4A1B-8E64-6E5CABF7E2B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68057-EBE1-4933-9483-CA2735E272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5732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F6D06-BD67-4A1B-8E64-6E5CABF7E2B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68057-EBE1-4933-9483-CA2735E272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0475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F6D06-BD67-4A1B-8E64-6E5CABF7E2B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68057-EBE1-4933-9483-CA2735E272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7020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F6D06-BD67-4A1B-8E64-6E5CABF7E2B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68057-EBE1-4933-9483-CA2735E272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3975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99F6D06-BD67-4A1B-8E64-6E5CABF7E2B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5B68057-EBE1-4933-9483-CA2735E272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96041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32" r:id="rId1"/>
    <p:sldLayoutId id="2147483833" r:id="rId2"/>
    <p:sldLayoutId id="2147483834" r:id="rId3"/>
    <p:sldLayoutId id="2147483835" r:id="rId4"/>
    <p:sldLayoutId id="2147483836" r:id="rId5"/>
    <p:sldLayoutId id="2147483837" r:id="rId6"/>
    <p:sldLayoutId id="2147483838" r:id="rId7"/>
    <p:sldLayoutId id="2147483839" r:id="rId8"/>
    <p:sldLayoutId id="2147483840" r:id="rId9"/>
    <p:sldLayoutId id="2147483841" r:id="rId10"/>
    <p:sldLayoutId id="2147483842" r:id="rId11"/>
    <p:sldLayoutId id="2147483843" r:id="rId12"/>
    <p:sldLayoutId id="2147483844" r:id="rId13"/>
    <p:sldLayoutId id="2147483845" r:id="rId14"/>
    <p:sldLayoutId id="2147483846" r:id="rId15"/>
    <p:sldLayoutId id="2147483847" r:id="rId16"/>
    <p:sldLayoutId id="214748384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39634" y="520337"/>
            <a:ext cx="6766560" cy="3045823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自我介紹</a:t>
            </a:r>
            <a:endParaRPr lang="zh-TW" altLang="en-US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39634" y="3749040"/>
            <a:ext cx="5526838" cy="1982168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姓名：運</a:t>
            </a:r>
            <a:endParaRPr lang="en-US" altLang="zh-TW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r>
              <a:rPr lang="zh-TW" alt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愛喝：黑糖鮮奶</a:t>
            </a:r>
            <a:endParaRPr lang="en-US" altLang="zh-TW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r>
              <a:rPr lang="zh-TW" alt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興趣：打電動</a:t>
            </a:r>
            <a:endParaRPr lang="en-US" altLang="zh-TW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r>
              <a:rPr lang="zh-TW" alt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愛吃：豬排起司咖哩飯</a:t>
            </a:r>
            <a:endParaRPr lang="zh-TW" altLang="en-US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6180" y="2879174"/>
            <a:ext cx="3281066" cy="3721900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914" y="4036177"/>
            <a:ext cx="1935607" cy="2564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2247070"/>
      </p:ext>
    </p:extLst>
  </p:cSld>
  <p:clrMapOvr>
    <a:masterClrMapping/>
  </p:clrMapOvr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D06F1E"/>
      </a:dk2>
      <a:lt2>
        <a:srgbClr val="F0BE21"/>
      </a:lt2>
      <a:accent1>
        <a:srgbClr val="760603"/>
      </a:accent1>
      <a:accent2>
        <a:srgbClr val="9F761A"/>
      </a:accent2>
      <a:accent3>
        <a:srgbClr val="92A200"/>
      </a:accent3>
      <a:accent4>
        <a:srgbClr val="4AA157"/>
      </a:accent4>
      <a:accent5>
        <a:srgbClr val="46788D"/>
      </a:accent5>
      <a:accent6>
        <a:srgbClr val="A848A8"/>
      </a:accent6>
      <a:hlink>
        <a:srgbClr val="460402"/>
      </a:hlink>
      <a:folHlink>
        <a:srgbClr val="991111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44</TotalTime>
  <Words>21</Words>
  <Application>Microsoft Office PowerPoint</Application>
  <PresentationFormat>如螢幕大小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微軟正黑體</vt:lpstr>
      <vt:lpstr>Century Gothic</vt:lpstr>
      <vt:lpstr>Wingdings 3</vt:lpstr>
      <vt:lpstr>切割線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5</cp:revision>
  <dcterms:created xsi:type="dcterms:W3CDTF">2019-09-09T05:39:47Z</dcterms:created>
  <dcterms:modified xsi:type="dcterms:W3CDTF">2019-09-16T05:54:15Z</dcterms:modified>
</cp:coreProperties>
</file>