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86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19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479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5096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2304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0730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919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7521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0598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76766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82831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116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6090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648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97026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0212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7232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65194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0506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1497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2442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491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3132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747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029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08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230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5554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08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CB65A-567A-4342-8654-63D90CA210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55CE7-6BB9-473B-8402-05C782ECA6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0639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latin typeface="Matura MT Script Capitals" panose="03020802060602070202" pitchFamily="66" charset="0"/>
              </a:rPr>
              <a:t>自</a:t>
            </a:r>
            <a:r>
              <a:rPr lang="zh-TW" altLang="en-US" sz="5400" dirty="0" smtClean="0">
                <a:latin typeface="Matura MT Script Capitals" panose="03020802060602070202" pitchFamily="66" charset="0"/>
              </a:rPr>
              <a:t>我介紹</a:t>
            </a:r>
            <a:endParaRPr lang="zh-TW" altLang="en-US" sz="5400" dirty="0">
              <a:latin typeface="Matura MT Script Capitals" panose="03020802060602070202" pitchFamily="66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altLang="zh-TW" dirty="0" smtClean="0"/>
          </a:p>
          <a:p>
            <a:r>
              <a:rPr lang="zh-TW" altLang="en-US" sz="9600" dirty="0" smtClean="0">
                <a:latin typeface="Highlight LET" pitchFamily="2" charset="0"/>
              </a:rPr>
              <a:t>姓名</a:t>
            </a:r>
            <a:r>
              <a:rPr lang="en-US" altLang="zh-TW" sz="9600" dirty="0" smtClean="0">
                <a:latin typeface="Highlight LET" pitchFamily="2" charset="0"/>
              </a:rPr>
              <a:t>:</a:t>
            </a:r>
            <a:r>
              <a:rPr lang="zh-TW" altLang="en-US" sz="9600" dirty="0" smtClean="0">
                <a:latin typeface="Highlight LET" pitchFamily="2" charset="0"/>
              </a:rPr>
              <a:t>王王王</a:t>
            </a:r>
            <a:endParaRPr lang="en-US" altLang="zh-TW" sz="9600" dirty="0" smtClean="0">
              <a:latin typeface="Highlight LET" pitchFamily="2" charset="0"/>
            </a:endParaRPr>
          </a:p>
          <a:p>
            <a:r>
              <a:rPr lang="zh-TW" altLang="en-US" sz="7400" dirty="0" smtClean="0">
                <a:latin typeface="Noto Naskh Arabic UI" panose="020B0502040504020204" pitchFamily="34" charset="-78"/>
                <a:cs typeface="Noto Naskh Arabic UI" panose="020B0502040504020204" pitchFamily="34" charset="-78"/>
              </a:rPr>
              <a:t>愛打電動</a:t>
            </a:r>
            <a:endParaRPr lang="en-US" altLang="zh-TW" sz="7400" dirty="0" smtClean="0">
              <a:latin typeface="Noto Naskh Arabic UI" panose="020B0502040504020204" pitchFamily="34" charset="-78"/>
              <a:cs typeface="Noto Naskh Arabic UI" panose="020B0502040504020204" pitchFamily="34" charset="-78"/>
            </a:endParaRPr>
          </a:p>
          <a:p>
            <a:endParaRPr lang="en-US" altLang="zh-TW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231999">
            <a:off x="6975674" y="-10423"/>
            <a:ext cx="1706702" cy="264251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1094">
            <a:off x="4676236" y="3133790"/>
            <a:ext cx="1727094" cy="264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54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TM02900720[[fn=要素]]</Template>
  <TotalTime>43</TotalTime>
  <Words>9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Century Gothic</vt:lpstr>
      <vt:lpstr>Highlight LET</vt:lpstr>
      <vt:lpstr>Matura MT Script Capitals</vt:lpstr>
      <vt:lpstr>Noto Naskh Arabic UI</vt:lpstr>
      <vt:lpstr>Wingdings 2</vt:lpstr>
      <vt:lpstr>HDOfficeLightV0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2019-09-09T05:39:53Z</dcterms:created>
  <dcterms:modified xsi:type="dcterms:W3CDTF">2019-09-16T05:53:31Z</dcterms:modified>
</cp:coreProperties>
</file>