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126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03356-FF69-4974-BAE2-0EF38533C27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C9D5D-9859-42D7-8ECA-A4A93AC908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9259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03356-FF69-4974-BAE2-0EF38533C27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C9D5D-9859-42D7-8ECA-A4A93AC908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4099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03356-FF69-4974-BAE2-0EF38533C27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C9D5D-9859-42D7-8ECA-A4A93AC9080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131977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03356-FF69-4974-BAE2-0EF38533C27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C9D5D-9859-42D7-8ECA-A4A93AC908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11141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03356-FF69-4974-BAE2-0EF38533C27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C9D5D-9859-42D7-8ECA-A4A93AC9080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102558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03356-FF69-4974-BAE2-0EF38533C27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C9D5D-9859-42D7-8ECA-A4A93AC908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54414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03356-FF69-4974-BAE2-0EF38533C27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C9D5D-9859-42D7-8ECA-A4A93AC908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68143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03356-FF69-4974-BAE2-0EF38533C27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C9D5D-9859-42D7-8ECA-A4A93AC908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4347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03356-FF69-4974-BAE2-0EF38533C27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C9D5D-9859-42D7-8ECA-A4A93AC908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869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03356-FF69-4974-BAE2-0EF38533C27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C9D5D-9859-42D7-8ECA-A4A93AC908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1423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03356-FF69-4974-BAE2-0EF38533C27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C9D5D-9859-42D7-8ECA-A4A93AC908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8618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03356-FF69-4974-BAE2-0EF38533C27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C9D5D-9859-42D7-8ECA-A4A93AC908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8726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03356-FF69-4974-BAE2-0EF38533C27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C9D5D-9859-42D7-8ECA-A4A93AC908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7023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03356-FF69-4974-BAE2-0EF38533C27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C9D5D-9859-42D7-8ECA-A4A93AC908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1048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03356-FF69-4974-BAE2-0EF38533C27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C9D5D-9859-42D7-8ECA-A4A93AC908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034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03356-FF69-4974-BAE2-0EF38533C27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C9D5D-9859-42D7-8ECA-A4A93AC908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1403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03356-FF69-4974-BAE2-0EF38533C27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7BC9D5D-9859-42D7-8ECA-A4A93AC908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1427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2226559" y="2312126"/>
            <a:ext cx="5826719" cy="1581956"/>
          </a:xfrm>
        </p:spPr>
        <p:txBody>
          <a:bodyPr/>
          <a:lstStyle/>
          <a:p>
            <a:r>
              <a:rPr lang="zh-TW" altLang="en-US" dirty="0" smtClean="0"/>
              <a:t>自我介紹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87932" y="3911900"/>
            <a:ext cx="5826719" cy="1096899"/>
          </a:xfrm>
        </p:spPr>
        <p:txBody>
          <a:bodyPr/>
          <a:lstStyle/>
          <a:p>
            <a:pPr algn="l"/>
            <a:r>
              <a:rPr lang="zh-TW" altLang="en-US" dirty="0" smtClean="0"/>
              <a:t>姓名：阿庭</a:t>
            </a:r>
            <a:endParaRPr lang="en-US" altLang="zh-TW" dirty="0" smtClean="0"/>
          </a:p>
          <a:p>
            <a:pPr algn="l"/>
            <a:r>
              <a:rPr lang="zh-TW" altLang="en-US" dirty="0" smtClean="0"/>
              <a:t>愛吃：豬排飯</a:t>
            </a:r>
            <a:endParaRPr lang="en-US" altLang="zh-TW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807101">
            <a:off x="5081519" y="349582"/>
            <a:ext cx="2455749" cy="313955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285499">
            <a:off x="5307685" y="3295358"/>
            <a:ext cx="2455749" cy="3139551"/>
          </a:xfrm>
          <a:prstGeom prst="rect">
            <a:avLst/>
          </a:prstGeom>
        </p:spPr>
      </p:pic>
      <p:pic>
        <p:nvPicPr>
          <p:cNvPr id="23" name="圖片 2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73050">
            <a:off x="2877122" y="3809888"/>
            <a:ext cx="2455749" cy="3139551"/>
          </a:xfrm>
          <a:prstGeom prst="rect">
            <a:avLst/>
          </a:prstGeom>
        </p:spPr>
      </p:pic>
      <p:pic>
        <p:nvPicPr>
          <p:cNvPr id="24" name="圖片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588968">
            <a:off x="2427693" y="-98519"/>
            <a:ext cx="2455749" cy="3139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8408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54</TotalTime>
  <Words>10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Trebuchet MS</vt:lpstr>
      <vt:lpstr>Wingdings 3</vt:lpstr>
      <vt:lpstr>多面向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7</cp:revision>
  <dcterms:created xsi:type="dcterms:W3CDTF">2019-09-09T05:40:10Z</dcterms:created>
  <dcterms:modified xsi:type="dcterms:W3CDTF">2019-09-16T06:02:26Z</dcterms:modified>
</cp:coreProperties>
</file>