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5" r:id="rId5"/>
  </p:sldIdLst>
  <p:sldSz cx="12188825" cy="6858000"/>
  <p:notesSz cx="6858000" cy="9144000"/>
  <p:custDataLst>
    <p:tags r:id="rId8"/>
  </p:custDataLst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9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559" autoAdjust="0"/>
  </p:normalViewPr>
  <p:slideViewPr>
    <p:cSldViewPr showGuides="1">
      <p:cViewPr varScale="1">
        <p:scale>
          <a:sx n="73" d="100"/>
          <a:sy n="73" d="100"/>
        </p:scale>
        <p:origin x="618" y="66"/>
      </p:cViewPr>
      <p:guideLst>
        <p:guide orient="horz" pos="2160"/>
        <p:guide pos="383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00" d="100"/>
          <a:sy n="100" d="100"/>
        </p:scale>
        <p:origin x="2802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E18C3A7-B784-406D-AAA1-31A1080A55DC}" type="datetime2">
              <a:rPr lang="zh-TW" altLang="en-US" smtClean="0">
                <a:latin typeface="+mj-ea"/>
                <a:ea typeface="+mj-ea"/>
              </a:rPr>
              <a:t>2019年9月16日</a:t>
            </a:fld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+mj-ea"/>
              <a:ea typeface="+mj-ea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60DD202-58A1-4ABD-B068-DFFCA0C44EAC}" type="slidenum">
              <a:rPr lang="en-US" altLang="zh-TW">
                <a:latin typeface="+mj-ea"/>
                <a:ea typeface="+mj-ea"/>
              </a:rPr>
              <a:t>‹#›</a:t>
            </a:fld>
            <a:endParaRPr lang="en-US" altLang="zh-TW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64219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+mj-ea"/>
                <a:ea typeface="+mj-ea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+mj-ea"/>
                <a:ea typeface="+mj-ea"/>
              </a:defRPr>
            </a:lvl1pPr>
          </a:lstStyle>
          <a:p>
            <a:fld id="{F9B005A3-18FA-4B90-B1A3-F81CC4B66CA1}" type="datetime2">
              <a:rPr lang="zh-TW" altLang="en-US" smtClean="0"/>
              <a:pPr/>
              <a:t>2019年9月16日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+mj-ea"/>
                <a:ea typeface="+mj-ea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+mj-ea"/>
                <a:ea typeface="+mj-ea"/>
              </a:defRPr>
            </a:lvl1pPr>
          </a:lstStyle>
          <a:p>
            <a:fld id="{F93199CD-3E1B-4AE6-990F-76F925F5EA9F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427657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j-ea"/>
        <a:ea typeface="+mj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F93199CD-3E1B-4AE6-990F-76F925F5EA9F}" type="slidenum">
              <a:rPr lang="en-US" altLang="zh-TW" smtClean="0"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164602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gradFill>
          <a:gsLst>
            <a:gs pos="10000">
              <a:srgbClr val="06171C"/>
            </a:gs>
            <a:gs pos="100000">
              <a:srgbClr val="134251"/>
            </a:gs>
            <a:gs pos="65000">
              <a:srgbClr val="134251"/>
            </a:gs>
          </a:gsLst>
          <a:lin ang="135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大海浪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6551612" cy="6857942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6094411" y="0"/>
            <a:ext cx="457201" cy="6858000"/>
          </a:xfrm>
          <a:prstGeom prst="rect">
            <a:avLst/>
          </a:prstGeom>
          <a:solidFill>
            <a:srgbClr val="13425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noProof="0" dirty="0">
              <a:latin typeface="+mj-ea"/>
              <a:ea typeface="+mj-ea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008813" y="1600200"/>
            <a:ext cx="4572001" cy="3733800"/>
          </a:xfrm>
        </p:spPr>
        <p:txBody>
          <a:bodyPr rtlCol="0" anchor="b">
            <a:normAutofit/>
          </a:bodyPr>
          <a:lstStyle>
            <a:lvl1pPr>
              <a:lnSpc>
                <a:spcPct val="100000"/>
              </a:lnSpc>
              <a:defRPr sz="540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008813" y="5562599"/>
            <a:ext cx="4571999" cy="835025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 cap="none" baseline="0">
                <a:solidFill>
                  <a:schemeClr val="tx2"/>
                </a:solidFill>
                <a:latin typeface="+mj-ea"/>
                <a:ea typeface="+mj-e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zh-TW" altLang="en-US" noProof="0" smtClean="0"/>
              <a:t>按一下以編輯母片副標題樣式</a:t>
            </a:r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94999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5B13425-2919-4E19-85AA-B02EA65E38F7}" type="datetime2">
              <a:rPr lang="zh-TW" altLang="en-US" smtClean="0"/>
              <a:pPr/>
              <a:t>2019年9月16日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460095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9142412" y="609600"/>
            <a:ext cx="1981201" cy="5638800"/>
          </a:xfrm>
        </p:spPr>
        <p:txBody>
          <a:bodyPr vert="eaVert"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1522412" y="609600"/>
            <a:ext cx="7391399" cy="5638800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5764034-6CBF-416B-AECC-57D1ED033CFF}" type="datetime2">
              <a:rPr lang="zh-TW" altLang="en-US" smtClean="0"/>
              <a:pPr/>
              <a:t>2019年9月16日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4079035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/>
          </a:p>
        </p:txBody>
      </p:sp>
      <p:sp>
        <p:nvSpPr>
          <p:cNvPr id="4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1979611" y="6400800"/>
            <a:ext cx="5954834" cy="276228"/>
          </a:xfrm>
        </p:spPr>
        <p:txBody>
          <a:bodyPr rtlCol="0"/>
          <a:lstStyle/>
          <a:p>
            <a:pPr rtl="0"/>
            <a:r>
              <a:rPr lang="zh-tw"/>
              <a:t>新增頁尾</a:t>
            </a:r>
            <a:endParaRPr dirty="0"/>
          </a:p>
        </p:txBody>
      </p:sp>
      <p:sp>
        <p:nvSpPr>
          <p:cNvPr id="5" name="日期預留位置 3"/>
          <p:cNvSpPr>
            <a:spLocks noGrp="1"/>
          </p:cNvSpPr>
          <p:nvPr>
            <p:ph type="dt" sz="half" idx="10"/>
          </p:nvPr>
        </p:nvSpPr>
        <p:spPr>
          <a:xfrm>
            <a:off x="8228011" y="6400800"/>
            <a:ext cx="1548659" cy="276228"/>
          </a:xfrm>
        </p:spPr>
        <p:txBody>
          <a:bodyPr rtlCol="0"/>
          <a:lstStyle>
            <a:lvl1pPr>
              <a:defRPr/>
            </a:lvl1pPr>
          </a:lstStyle>
          <a:p>
            <a:fld id="{49B91282-9BBD-42EB-B56F-BE71DC9D0691}" type="datetime2">
              <a:rPr lang="zh-TW" altLang="en-US" smtClean="0"/>
              <a:pPr/>
              <a:t>2019年9月16日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10056811" y="6400800"/>
            <a:ext cx="1066802" cy="276228"/>
          </a:xfrm>
        </p:spPr>
        <p:txBody>
          <a:bodyPr rtlCol="0"/>
          <a:lstStyle/>
          <a:p>
            <a:pPr rtl="0"/>
            <a:fld id="{2A013F82-EE5E-44EE-A61D-E31C6657F26F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38254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gradFill>
          <a:gsLst>
            <a:gs pos="10000">
              <a:srgbClr val="06171C"/>
            </a:gs>
            <a:gs pos="100000">
              <a:srgbClr val="134251"/>
            </a:gs>
            <a:gs pos="65000">
              <a:srgbClr val="134251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436812" y="1616074"/>
            <a:ext cx="7315198" cy="2727325"/>
          </a:xfrm>
        </p:spPr>
        <p:txBody>
          <a:bodyPr rtlCol="0" anchor="b">
            <a:normAutofit/>
          </a:bodyPr>
          <a:lstStyle>
            <a:lvl1pPr algn="l">
              <a:lnSpc>
                <a:spcPct val="100000"/>
              </a:lnSpc>
              <a:defRPr sz="4800" b="0" cap="none" baseline="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2436814" y="4495800"/>
            <a:ext cx="7315198" cy="1673225"/>
          </a:xfrm>
        </p:spPr>
        <p:txBody>
          <a:bodyPr rtlCol="0" anchor="t">
            <a:normAutofit/>
          </a:bodyPr>
          <a:lstStyle>
            <a:lvl1pPr marL="0" indent="0">
              <a:spcBef>
                <a:spcPts val="0"/>
              </a:spcBef>
              <a:buNone/>
              <a:defRPr sz="240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49699FD-DCB0-4524-BEBD-805692C64B2A}" type="datetime2">
              <a:rPr lang="zh-TW" altLang="en-US" smtClean="0"/>
              <a:pPr/>
              <a:t>2019年9月16日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17618133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979613" y="1828800"/>
            <a:ext cx="4419599" cy="4419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057400">
              <a:defRPr sz="1600"/>
            </a:lvl6pPr>
            <a:lvl7pPr marL="2057400">
              <a:defRPr sz="1600"/>
            </a:lvl7pPr>
            <a:lvl8pPr marL="2057400">
              <a:defRPr sz="1600"/>
            </a:lvl8pPr>
            <a:lvl9pPr marL="2057400">
              <a:defRPr sz="16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704015" y="1828800"/>
            <a:ext cx="4419600" cy="44196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057400">
              <a:defRPr sz="1600"/>
            </a:lvl6pPr>
            <a:lvl7pPr marL="2057400">
              <a:defRPr sz="1600"/>
            </a:lvl7pPr>
            <a:lvl8pPr marL="2057400">
              <a:defRPr sz="1600"/>
            </a:lvl8pPr>
            <a:lvl9pPr marL="2057400">
              <a:defRPr sz="16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AEC0969-2232-469A-AF0D-4226E56E5806}" type="datetime2">
              <a:rPr lang="zh-TW" altLang="en-US" smtClean="0"/>
              <a:pPr/>
              <a:t>2019年9月16日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2825340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978022" y="1828800"/>
            <a:ext cx="4416552" cy="838200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400" b="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978022" y="2743200"/>
            <a:ext cx="4416552" cy="35052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 marL="2057400">
              <a:defRPr sz="1400"/>
            </a:lvl5pPr>
            <a:lvl6pPr marL="2057400">
              <a:defRPr sz="1400"/>
            </a:lvl6pPr>
            <a:lvl7pPr marL="2057400">
              <a:defRPr sz="1400"/>
            </a:lvl7pPr>
            <a:lvl8pPr marL="2057400">
              <a:defRPr sz="1400"/>
            </a:lvl8pPr>
            <a:lvl9pPr marL="2057400">
              <a:defRPr sz="14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705472" y="1828800"/>
            <a:ext cx="4416552" cy="838200"/>
          </a:xfrm>
        </p:spPr>
        <p:txBody>
          <a:bodyPr rtlCol="0" anchor="ctr">
            <a:noAutofit/>
          </a:bodyPr>
          <a:lstStyle>
            <a:lvl1pPr marL="0" indent="0">
              <a:spcBef>
                <a:spcPts val="0"/>
              </a:spcBef>
              <a:buNone/>
              <a:defRPr sz="2400" b="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705472" y="2743200"/>
            <a:ext cx="4416552" cy="35052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 marL="2057400">
              <a:defRPr sz="1400"/>
            </a:lvl5pPr>
            <a:lvl6pPr marL="2057400">
              <a:defRPr sz="1400"/>
            </a:lvl6pPr>
            <a:lvl7pPr marL="2057400">
              <a:defRPr sz="1400"/>
            </a:lvl7pPr>
            <a:lvl8pPr marL="2057400">
              <a:defRPr sz="1400"/>
            </a:lvl8pPr>
            <a:lvl9pPr marL="2057400">
              <a:defRPr sz="14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4DB0871-2222-4209-B31D-CDDF8E41B73F}" type="datetime2">
              <a:rPr lang="zh-TW" altLang="en-US" smtClean="0"/>
              <a:pPr/>
              <a:t>2019年9月16日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4208419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4B14C24-E228-492C-BCE9-53E9F1204676}" type="datetime2">
              <a:rPr lang="zh-TW" altLang="en-US" smtClean="0"/>
              <a:pPr/>
              <a:t>2019年9月16日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162663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 descr="大海浪 (半透明)" title="海浪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6"/>
            <a:ext cx="12188824" cy="6857887"/>
          </a:xfrm>
          <a:prstGeom prst="rect">
            <a:avLst/>
          </a:prstGeom>
        </p:spPr>
      </p:pic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0D51697-3404-4A4E-8304-6023ED5F1CC0}" type="datetime2">
              <a:rPr lang="zh-TW" altLang="en-US" smtClean="0"/>
              <a:pPr/>
              <a:t>2019年9月16日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3607540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79613" y="588963"/>
            <a:ext cx="3657600" cy="2840037"/>
          </a:xfrm>
        </p:spPr>
        <p:txBody>
          <a:bodyPr rtlCol="0" anchor="b">
            <a:noAutofit/>
          </a:bodyPr>
          <a:lstStyle>
            <a:lvl1pPr algn="l">
              <a:lnSpc>
                <a:spcPct val="100000"/>
              </a:lnSpc>
              <a:defRPr sz="3600" b="0">
                <a:solidFill>
                  <a:schemeClr val="tx1"/>
                </a:solidFill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6094414" y="588963"/>
            <a:ext cx="5486400" cy="5580061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979613" y="3581399"/>
            <a:ext cx="3657600" cy="2587625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noProof="0" dirty="0"/>
              <a:t>新增頁尾</a:t>
            </a:r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286C31A-9D0F-48B0-AC5D-B3AA27E36DD8}" type="datetime2">
              <a:rPr lang="zh-TW" altLang="en-US" smtClean="0"/>
              <a:pPr/>
              <a:t>2019年9月16日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2A013F82-EE5E-44EE-A61D-E31C6657F26F}" type="slidenum">
              <a:rPr lang="en-US" altLang="zh-TW" noProof="0" smtClean="0"/>
              <a:t>‹#›</a:t>
            </a:fld>
            <a:endParaRPr lang="en-US" altLang="zh-TW" noProof="0" dirty="0"/>
          </a:p>
        </p:txBody>
      </p:sp>
    </p:spTree>
    <p:extLst>
      <p:ext uri="{BB962C8B-B14F-4D97-AF65-F5344CB8AC3E}">
        <p14:creationId xmlns:p14="http://schemas.microsoft.com/office/powerpoint/2010/main" val="2544981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79613" y="588963"/>
            <a:ext cx="3657600" cy="2840038"/>
          </a:xfrm>
        </p:spPr>
        <p:txBody>
          <a:bodyPr rtlCol="0" anchor="b">
            <a:normAutofit/>
          </a:bodyPr>
          <a:lstStyle>
            <a:lvl1pPr algn="l">
              <a:lnSpc>
                <a:spcPct val="100000"/>
              </a:lnSpc>
              <a:defRPr sz="3600" b="0" i="0" baseline="0">
                <a:solidFill>
                  <a:schemeClr val="tx1"/>
                </a:solidFill>
                <a:latin typeface="+mj-ea"/>
                <a:ea typeface="+mj-ea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8" name="矩形 7"/>
          <p:cNvSpPr/>
          <p:nvPr/>
        </p:nvSpPr>
        <p:spPr>
          <a:xfrm>
            <a:off x="6094461" y="588963"/>
            <a:ext cx="5486352" cy="5580062"/>
          </a:xfrm>
          <a:prstGeom prst="rect">
            <a:avLst/>
          </a:prstGeom>
          <a:solidFill>
            <a:srgbClr val="1B5D72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noProof="0" dirty="0">
              <a:latin typeface="+mj-ea"/>
              <a:ea typeface="+mj-ea"/>
            </a:endParaRPr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6307494" y="805658"/>
            <a:ext cx="5060286" cy="5146672"/>
          </a:xfrm>
          <a:solidFill>
            <a:schemeClr val="bg2"/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400">
                <a:latin typeface="+mj-ea"/>
                <a:ea typeface="+mj-e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979613" y="3581399"/>
            <a:ext cx="3657600" cy="2587625"/>
          </a:xfrm>
        </p:spPr>
        <p:txBody>
          <a:bodyPr rtlCol="0"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800">
                <a:latin typeface="+mj-ea"/>
                <a:ea typeface="+mj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84D07910-0495-4F2E-A8AC-7F3085952DF4}" type="datetime2">
              <a:rPr lang="zh-TW" altLang="en-US" smtClean="0"/>
              <a:pPr/>
              <a:t>2019年9月16日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latin typeface="+mj-ea"/>
                <a:ea typeface="+mj-ea"/>
              </a:defRPr>
            </a:lvl1pPr>
          </a:lstStyle>
          <a:p>
            <a:fld id="{2A013F82-EE5E-44EE-A61D-E31C6657F26F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2249172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">
              <a:srgbClr val="06171C"/>
            </a:gs>
            <a:gs pos="100000">
              <a:srgbClr val="134251"/>
            </a:gs>
            <a:gs pos="65000">
              <a:srgbClr val="134251"/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大海浪 (半透明)" title="海浪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6"/>
            <a:ext cx="12188824" cy="6857887"/>
          </a:xfrm>
          <a:prstGeom prst="rect">
            <a:avLst/>
          </a:prstGeom>
        </p:spPr>
      </p:pic>
      <p:pic>
        <p:nvPicPr>
          <p:cNvPr id="10" name="圖片 9" descr="大海浪"/>
          <p:cNvPicPr>
            <a:picLocks noChangeAspect="1"/>
          </p:cNvPicPr>
          <p:nvPr/>
        </p:nvPicPr>
        <p:blipFill rotWithShape="1"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1" y="0"/>
            <a:ext cx="1234758" cy="6857942"/>
          </a:xfrm>
          <a:prstGeom prst="rect">
            <a:avLst/>
          </a:prstGeom>
        </p:spPr>
      </p:pic>
      <p:sp>
        <p:nvSpPr>
          <p:cNvPr id="9" name="矩形 8"/>
          <p:cNvSpPr/>
          <p:nvPr/>
        </p:nvSpPr>
        <p:spPr>
          <a:xfrm>
            <a:off x="1006156" y="0"/>
            <a:ext cx="228601" cy="6858000"/>
          </a:xfrm>
          <a:prstGeom prst="rect">
            <a:avLst/>
          </a:prstGeom>
          <a:solidFill>
            <a:srgbClr val="134251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noProof="0" dirty="0">
              <a:latin typeface="+mj-ea"/>
              <a:ea typeface="+mj-ea"/>
            </a:endParaRPr>
          </a:p>
        </p:txBody>
      </p: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979612" y="381000"/>
            <a:ext cx="9144001" cy="12192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979612" y="1828800"/>
            <a:ext cx="9144001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979611" y="6400800"/>
            <a:ext cx="5954834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+mj-ea"/>
                <a:ea typeface="+mj-ea"/>
              </a:defRPr>
            </a:lvl1pPr>
          </a:lstStyle>
          <a:p>
            <a:r>
              <a:rPr lang="zh-TW" altLang="en-US" noProof="0" dirty="0" smtClean="0"/>
              <a:t>新增頁尾</a:t>
            </a:r>
            <a:endParaRPr lang="zh-TW" altLang="en-US" noProof="0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228011" y="6400800"/>
            <a:ext cx="1548659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+mj-ea"/>
                <a:ea typeface="+mj-ea"/>
              </a:defRPr>
            </a:lvl1pPr>
          </a:lstStyle>
          <a:p>
            <a:fld id="{AFE6D55F-A596-4684-AD5F-99A8C27CAF2D}" type="datetime2">
              <a:rPr lang="zh-TW" altLang="en-US" smtClean="0"/>
              <a:pPr/>
              <a:t>2019年9月16日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56811" y="6400800"/>
            <a:ext cx="1066802" cy="2762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+mj-ea"/>
                <a:ea typeface="+mj-ea"/>
              </a:defRPr>
            </a:lvl1pPr>
          </a:lstStyle>
          <a:p>
            <a:fld id="{2A013F82-EE5E-44EE-A61D-E31C6657F26F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4030599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ea"/>
          <a:ea typeface="+mj-ea"/>
          <a:cs typeface="+mj-cs"/>
        </a:defRPr>
      </a:lvl1pPr>
    </p:titleStyle>
    <p:bodyStyle>
      <a:lvl1pPr marL="223838" indent="-223838" algn="l" defTabSz="914400" rtl="0" eaLnBrk="1" latinLnBrk="0" hangingPunct="1">
        <a:lnSpc>
          <a:spcPct val="90000"/>
        </a:lnSpc>
        <a:spcBef>
          <a:spcPts val="1800"/>
        </a:spcBef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j-ea"/>
          <a:ea typeface="+mj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j-ea"/>
          <a:ea typeface="+mj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j-ea"/>
          <a:ea typeface="+mj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j-ea"/>
          <a:ea typeface="+mj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j-ea"/>
          <a:ea typeface="+mj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zh-tw" sz="5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標題版面配置</a:t>
            </a:r>
          </a:p>
        </p:txBody>
      </p:sp>
      <p:sp>
        <p:nvSpPr>
          <p:cNvPr id="4" name="副標題 3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zh-tw">
                <a:latin typeface="微軟正黑體" panose="020B0604030504040204" pitchFamily="34" charset="-120"/>
                <a:ea typeface="微軟正黑體" panose="020B0604030504040204" pitchFamily="34" charset="-120"/>
              </a:rPr>
              <a:t>副標題</a:t>
            </a:r>
          </a:p>
        </p:txBody>
      </p:sp>
    </p:spTree>
    <p:extLst>
      <p:ext uri="{BB962C8B-B14F-4D97-AF65-F5344CB8AC3E}">
        <p14:creationId xmlns:p14="http://schemas.microsoft.com/office/powerpoint/2010/main" val="2808920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海浪 16x9">
  <a:themeElements>
    <a:clrScheme name="Ocean Waves">
      <a:dk1>
        <a:sysClr val="windowText" lastClr="000000"/>
      </a:dk1>
      <a:lt1>
        <a:sysClr val="window" lastClr="FFFFFF"/>
      </a:lt1>
      <a:dk2>
        <a:srgbClr val="134251"/>
      </a:dk2>
      <a:lt2>
        <a:srgbClr val="83BEC0"/>
      </a:lt2>
      <a:accent1>
        <a:srgbClr val="339C9F"/>
      </a:accent1>
      <a:accent2>
        <a:srgbClr val="E68010"/>
      </a:accent2>
      <a:accent3>
        <a:srgbClr val="8EB414"/>
      </a:accent3>
      <a:accent4>
        <a:srgbClr val="0CB89B"/>
      </a:accent4>
      <a:accent5>
        <a:srgbClr val="ECB720"/>
      </a:accent5>
      <a:accent6>
        <a:srgbClr val="319762"/>
      </a:accent6>
      <a:hlink>
        <a:srgbClr val="E68010"/>
      </a:hlink>
      <a:folHlink>
        <a:srgbClr val="339C9F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5820118_TF02901025.potx" id="{22683D19-7682-44A0-A4B5-5FD4F4E3D60E}" vid="{7BB6F0E8-5172-48DF-8A10-4C0DF5CFF4E5}"/>
    </a:ext>
  </a:extLst>
</a:theme>
</file>

<file path=ppt/theme/theme2.xml><?xml version="1.0" encoding="utf-8"?>
<a:theme xmlns:a="http://schemas.openxmlformats.org/drawingml/2006/main" name="Office 佈景主題">
  <a:themeElements>
    <a:clrScheme name="Ocean Waves">
      <a:dk1>
        <a:sysClr val="windowText" lastClr="000000"/>
      </a:dk1>
      <a:lt1>
        <a:sysClr val="window" lastClr="FFFFFF"/>
      </a:lt1>
      <a:dk2>
        <a:srgbClr val="134251"/>
      </a:dk2>
      <a:lt2>
        <a:srgbClr val="83BEC0"/>
      </a:lt2>
      <a:accent1>
        <a:srgbClr val="339C9F"/>
      </a:accent1>
      <a:accent2>
        <a:srgbClr val="E68010"/>
      </a:accent2>
      <a:accent3>
        <a:srgbClr val="8EB414"/>
      </a:accent3>
      <a:accent4>
        <a:srgbClr val="0CB89B"/>
      </a:accent4>
      <a:accent5>
        <a:srgbClr val="ECB720"/>
      </a:accent5>
      <a:accent6>
        <a:srgbClr val="319762"/>
      </a:accent6>
      <a:hlink>
        <a:srgbClr val="E68010"/>
      </a:hlink>
      <a:folHlink>
        <a:srgbClr val="339C9F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cean Waves">
      <a:dk1>
        <a:sysClr val="windowText" lastClr="000000"/>
      </a:dk1>
      <a:lt1>
        <a:sysClr val="window" lastClr="FFFFFF"/>
      </a:lt1>
      <a:dk2>
        <a:srgbClr val="134251"/>
      </a:dk2>
      <a:lt2>
        <a:srgbClr val="83BEC0"/>
      </a:lt2>
      <a:accent1>
        <a:srgbClr val="339C9F"/>
      </a:accent1>
      <a:accent2>
        <a:srgbClr val="E68010"/>
      </a:accent2>
      <a:accent3>
        <a:srgbClr val="8EB414"/>
      </a:accent3>
      <a:accent4>
        <a:srgbClr val="0CB89B"/>
      </a:accent4>
      <a:accent5>
        <a:srgbClr val="ECB720"/>
      </a:accent5>
      <a:accent6>
        <a:srgbClr val="319762"/>
      </a:accent6>
      <a:hlink>
        <a:srgbClr val="E68010"/>
      </a:hlink>
      <a:folHlink>
        <a:srgbClr val="339C9F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2B6DE00F-F2BC-4082-AB87-D0D78777DE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A2223A-9182-462D-922F-5606A5A907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45C5BB1-9D2C-412A-AE6C-0FC75190A4CE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40262f94-9f35-4ac3-9a90-690165a166b7"/>
    <ds:schemaRef ds:uri="a4f35948-e619-41b3-aa29-22878b09cfd2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海浪自然簡報 (寬螢幕)</Template>
  <TotalTime>6</TotalTime>
  <Words>5</Words>
  <Application>Microsoft Office PowerPoint</Application>
  <PresentationFormat>自訂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Arial</vt:lpstr>
      <vt:lpstr>Century Gothic</vt:lpstr>
      <vt:lpstr>海浪 16x9</vt:lpstr>
      <vt:lpstr>標題版面配置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標題版面配置</dc:title>
  <dc:creator>Windows 使用者</dc:creator>
  <cp:lastModifiedBy>Windows 使用者</cp:lastModifiedBy>
  <cp:revision>1</cp:revision>
  <dcterms:created xsi:type="dcterms:W3CDTF">2019-09-16T06:02:58Z</dcterms:created>
  <dcterms:modified xsi:type="dcterms:W3CDTF">2019-09-16T06:10:20Z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