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2s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000" dirty="0">
                <a:solidFill>
                  <a:srgbClr val="FF0000"/>
                </a:solidFill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3-4E3E-A2C0-5A11D17FA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50"/>
          </a:solidFill>
          <a:latin typeface="文鼎粗明" panose="020B0609010101010101" pitchFamily="49" charset="-120"/>
          <a:ea typeface="文鼎粗明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127884"/>
              </p:ext>
            </p:extLst>
          </p:nvPr>
        </p:nvGraphicFramePr>
        <p:xfrm>
          <a:off x="1464193" y="1902558"/>
          <a:ext cx="6152322" cy="362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372745"/>
              </p:ext>
            </p:extLst>
          </p:nvPr>
        </p:nvGraphicFramePr>
        <p:xfrm>
          <a:off x="1666288" y="1674090"/>
          <a:ext cx="6096000" cy="40792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0568524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593211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粗明" panose="020B0609010101010101" pitchFamily="49" charset="-120"/>
                          <a:ea typeface="文鼎粗明" panose="020B0609010101010101" pitchFamily="49" charset="-120"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粗明" panose="020B0609010101010101" pitchFamily="49" charset="-120"/>
                        <a:ea typeface="文鼎粗明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粗明" panose="020B0609010101010101" pitchFamily="49" charset="-120"/>
                          <a:ea typeface="文鼎粗明" panose="020B0609010101010101" pitchFamily="49" charset="-120"/>
                        </a:rPr>
                        <a:t>口訣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粗明" panose="020B0609010101010101" pitchFamily="49" charset="-120"/>
                        <a:ea typeface="文鼎粗明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686438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粗明" panose="020B0609010101010101" pitchFamily="49" charset="-120"/>
                          <a:ea typeface="文鼎粗明" panose="020B0609010101010101" pitchFamily="49" charset="-120"/>
                        </a:rPr>
                        <a:t>節能減碳救地球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粗明" panose="020B0609010101010101" pitchFamily="49" charset="-120"/>
                        <a:ea typeface="文鼎粗明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粗明" panose="020B0609010101010101" pitchFamily="49" charset="-120"/>
                          <a:ea typeface="文鼎粗明" panose="020B0609010101010101" pitchFamily="49" charset="-120"/>
                        </a:rPr>
                        <a:t>冷氣控溫不外洩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粗明" panose="020B0609010101010101" pitchFamily="49" charset="-120"/>
                        <a:ea typeface="文鼎粗明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4752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粗明" panose="020B0609010101010101" pitchFamily="49" charset="-120"/>
                          <a:ea typeface="文鼎粗明" panose="020B0609010101010101" pitchFamily="49" charset="-120"/>
                        </a:rPr>
                        <a:t>隨手關燈拔插頭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粗明" panose="020B0609010101010101" pitchFamily="49" charset="-120"/>
                        <a:ea typeface="文鼎粗明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3090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粗明" panose="020B0609010101010101" pitchFamily="49" charset="-120"/>
                          <a:ea typeface="文鼎粗明" panose="020B0609010101010101" pitchFamily="49" charset="-120"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粗明" panose="020B0609010101010101" pitchFamily="49" charset="-120"/>
                        <a:ea typeface="文鼎粗明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3440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粗明" panose="020B0609010101010101" pitchFamily="49" charset="-120"/>
                          <a:ea typeface="文鼎粗明" panose="020B0609010101010101" pitchFamily="49" charset="-120"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粗明" panose="020B0609010101010101" pitchFamily="49" charset="-120"/>
                        <a:ea typeface="文鼎粗明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8486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粗明" panose="020B0609010101010101" pitchFamily="49" charset="-120"/>
                          <a:ea typeface="文鼎粗明" panose="020B0609010101010101" pitchFamily="49" charset="-120"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粗明" panose="020B0609010101010101" pitchFamily="49" charset="-120"/>
                        <a:ea typeface="文鼎粗明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8573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粗明" panose="020B0609010101010101" pitchFamily="49" charset="-120"/>
                          <a:ea typeface="文鼎粗明" panose="020B0609010101010101" pitchFamily="49" charset="-120"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粗明" panose="020B0609010101010101" pitchFamily="49" charset="-120"/>
                        <a:ea typeface="文鼎粗明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1567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粗明" panose="020B0609010101010101" pitchFamily="49" charset="-120"/>
                          <a:ea typeface="文鼎粗明" panose="020B0609010101010101" pitchFamily="49" charset="-120"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粗明" panose="020B0609010101010101" pitchFamily="49" charset="-120"/>
                        <a:ea typeface="文鼎粗明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909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粗明" panose="020B0609010101010101" pitchFamily="49" charset="-120"/>
                          <a:ea typeface="文鼎粗明" panose="020B0609010101010101" pitchFamily="49" charset="-120"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粗明" panose="020B0609010101010101" pitchFamily="49" charset="-120"/>
                        <a:ea typeface="文鼎粗明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000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粗明" panose="020B0609010101010101" pitchFamily="49" charset="-120"/>
                          <a:ea typeface="文鼎粗明" panose="020B0609010101010101" pitchFamily="49" charset="-120"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粗明" panose="020B0609010101010101" pitchFamily="49" charset="-120"/>
                        <a:ea typeface="文鼎粗明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35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粗明" panose="020B0609010101010101" pitchFamily="49" charset="-120"/>
                          <a:ea typeface="文鼎粗明" panose="020B0609010101010101" pitchFamily="49" charset="-120"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粗明" panose="020B0609010101010101" pitchFamily="49" charset="-120"/>
                        <a:ea typeface="文鼎粗明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233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1904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文鼎粗明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2019-12-12T01:25:05Z</dcterms:modified>
</cp:coreProperties>
</file>