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061683665509304"/>
          <c:y val="1.757188793101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FF0000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4-496C-A457-4B28B979E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zh-TW" altLang="en-US" dirty="0" smtClean="0"/>
              <a:t>樣按一下以編輯母片標題式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>
                <a:solidFill>
                  <a:srgbClr val="7030A0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58992"/>
              </p:ext>
            </p:extLst>
          </p:nvPr>
        </p:nvGraphicFramePr>
        <p:xfrm>
          <a:off x="1170408" y="1607128"/>
          <a:ext cx="7344942" cy="456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人類的文明與科技，像汽車、工廠、飛機、發電廠</a:t>
            </a:r>
            <a:r>
              <a:rPr lang="en-US" altLang="zh-TW" sz="3200" dirty="0" smtClean="0"/>
              <a:t>……</a:t>
            </a:r>
            <a:r>
              <a:rPr lang="zh-TW" altLang="en-US" sz="3200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31621"/>
              </p:ext>
            </p:extLst>
          </p:nvPr>
        </p:nvGraphicFramePr>
        <p:xfrm>
          <a:off x="1666288" y="1902558"/>
          <a:ext cx="6096000" cy="399224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37011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07749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vert="eaVert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16186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076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2246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87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055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670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86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6193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08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0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14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2019-12-12T01:25:53Z</dcterms:modified>
</cp:coreProperties>
</file>