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DC-4090-BA8D-F8A6AAD3C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69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1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清松手寫體2" panose="00000500000000000000" pitchFamily="2" charset="-120"/>
          <a:ea typeface="清松手寫體2" panose="00000500000000000000" pitchFamily="2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76989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77080" y="6168442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78264" y="3014991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清松手寫體2" panose="00000500000000000000" pitchFamily="2" charset="-120"/>
                <a:ea typeface="清松手寫體2" panose="00000500000000000000" pitchFamily="2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清松手寫體2" panose="00000500000000000000" pitchFamily="2" charset="-120"/>
              <a:ea typeface="清松手寫體2" panose="00000500000000000000" pitchFamily="2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995048"/>
              </p:ext>
            </p:extLst>
          </p:nvPr>
        </p:nvGraphicFramePr>
        <p:xfrm>
          <a:off x="1700506" y="1902558"/>
          <a:ext cx="5742988" cy="3356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38443"/>
              </p:ext>
            </p:extLst>
          </p:nvPr>
        </p:nvGraphicFramePr>
        <p:xfrm>
          <a:off x="1520515" y="1660236"/>
          <a:ext cx="6096000" cy="409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7922766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687158085"/>
                    </a:ext>
                  </a:extLst>
                </a:gridCol>
              </a:tblGrid>
              <a:tr h="390237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0341104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42409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83698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46983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12765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68118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22647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75496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93559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8194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4999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保護地球 人人有</a:t>
            </a:r>
            <a:r>
              <a:rPr lang="zh-TW" altLang="en-US" dirty="0" smtClean="0"/>
              <a:t>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803852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更詳盡的全球暖化資訊：</a:t>
            </a:r>
            <a:r>
              <a:rPr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/>
            </a:r>
            <a:br>
              <a:rPr dirty="0">
                <a:latin typeface="清松手寫體2" panose="00000500000000000000" pitchFamily="2" charset="-120"/>
                <a:ea typeface="清松手寫體2" panose="00000500000000000000" pitchFamily="2" charset="-120"/>
              </a:rPr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1902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清松手寫體2</vt:lpstr>
      <vt:lpstr>華康海報體 Std W12</vt:lpstr>
      <vt:lpstr>微軟正黑體</vt:lpstr>
      <vt:lpstr>新細明體</vt:lpstr>
      <vt:lpstr>Arial</vt:lpstr>
      <vt:lpstr>Calibri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2019-12-12T01:27:32Z</dcterms:modified>
</cp:coreProperties>
</file>