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E0"/>
    <a:srgbClr val="FEA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1000">
                  <a:srgbClr val="FFC000"/>
                </a:gs>
                <a:gs pos="74000">
                  <a:srgbClr val="FF0000"/>
                </a:gs>
                <a:gs pos="83000">
                  <a:srgbClr val="FF00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5-4292-B680-E338D0592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>
              <a:lumMod val="95000"/>
              <a:lumOff val="5000"/>
            </a:schemeClr>
          </a:solidFill>
          <a:latin typeface="清松手寫體1" panose="00000500000000000000" pitchFamily="2" charset="-120"/>
          <a:ea typeface="清松手寫體1" panose="00000500000000000000" pitchFamily="2" charset="-12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tx1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清松手寫體1" panose="00000500000000000000" pitchFamily="2" charset="-120"/>
          <a:ea typeface="清松手寫體1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66271" y="3354044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93124"/>
              </p:ext>
            </p:extLst>
          </p:nvPr>
        </p:nvGraphicFramePr>
        <p:xfrm>
          <a:off x="1260763" y="1662544"/>
          <a:ext cx="6691745" cy="4170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02039"/>
              </p:ext>
            </p:extLst>
          </p:nvPr>
        </p:nvGraphicFramePr>
        <p:xfrm>
          <a:off x="1524000" y="1674090"/>
          <a:ext cx="6096000" cy="4079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9139956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57155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 smtClean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9865876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5617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31425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66437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92108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03815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68903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96083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4968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62241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5368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更詳盡的全球暖化資訊：</a:t>
            </a:r>
            <a:r>
              <a:rPr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/>
            </a:r>
            <a:br>
              <a:rPr dirty="0">
                <a:latin typeface="清松手寫體2" panose="00000500000000000000" pitchFamily="2" charset="-120"/>
                <a:ea typeface="清松手寫體2" panose="00000500000000000000" pitchFamily="2" charset="-120"/>
              </a:rPr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文鼎細鋼筆行楷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2019-12-12T01:26:25Z</dcterms:modified>
</cp:coreProperties>
</file>