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200" dirty="0">
                <a:solidFill>
                  <a:srgbClr val="C00000"/>
                </a:solidFill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2A-46FD-91E7-5F2BE13A9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C00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544451"/>
              </p:ext>
            </p:extLst>
          </p:nvPr>
        </p:nvGraphicFramePr>
        <p:xfrm>
          <a:off x="1371600" y="1676400"/>
          <a:ext cx="6244915" cy="414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591504"/>
              </p:ext>
            </p:extLst>
          </p:nvPr>
        </p:nvGraphicFramePr>
        <p:xfrm>
          <a:off x="1524000" y="1798782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92788064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7582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831856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60883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76882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98410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55578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27854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83844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12546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66923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14536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6047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1901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2019-12-12T01:27:00Z</dcterms:modified>
</cp:coreProperties>
</file>