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8.5628354291534453E-2"/>
          <c:y val="0.15807800300636896"/>
          <c:w val="0.87457065068358997"/>
          <c:h val="0.760355393998396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56-4260-8DBD-6E928E0A7D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00B0F0"/>
          </a:solidFill>
          <a:latin typeface="細明體" panose="02020509000000000000" pitchFamily="49" charset="-120"/>
          <a:ea typeface="細明體" panose="02020509000000000000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3315817"/>
              </p:ext>
            </p:extLst>
          </p:nvPr>
        </p:nvGraphicFramePr>
        <p:xfrm>
          <a:off x="1482436" y="1902557"/>
          <a:ext cx="6026728" cy="4013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663164"/>
              </p:ext>
            </p:extLst>
          </p:nvPr>
        </p:nvGraphicFramePr>
        <p:xfrm>
          <a:off x="1537854" y="1687945"/>
          <a:ext cx="6078660" cy="4079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30660">
                  <a:extLst>
                    <a:ext uri="{9D8B030D-6E8A-4147-A177-3AD203B41FA5}">
                      <a16:colId xmlns:a16="http://schemas.microsoft.com/office/drawing/2014/main" val="169705225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5240090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方法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細明體" panose="02020509000000000000" pitchFamily="49" charset="-120"/>
                        <a:ea typeface="細明體" panose="02020509000000000000" pitchFamily="49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>
                          <a:effectLst/>
                        </a:rPr>
                        <a:t>口訣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73904419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32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節能減碳救地球</a:t>
                      </a:r>
                      <a:endParaRPr lang="zh-TW" altLang="en-US" sz="3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冷氣控溫不外洩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195430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隨手關燈拔插頭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338078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省電燈具更省錢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5552157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節能省水看標章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1364507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鐵馬步行兼保健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3189758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每週一天不開車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123292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選車用車助減碳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215414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多吃蔬食少吃肉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42629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自備杯筷帕與袋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8455247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惜用資源顧地球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44428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1900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5" baseType="lpstr">
      <vt:lpstr>Lucida Sans</vt:lpstr>
      <vt:lpstr>細明體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23</cp:revision>
  <dcterms:created xsi:type="dcterms:W3CDTF">2017-12-09T08:36:57Z</dcterms:created>
  <dcterms:modified xsi:type="dcterms:W3CDTF">2019-12-12T01:25:35Z</dcterms:modified>
</cp:coreProperties>
</file>