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AE8F9"/>
    <a:srgbClr val="F8E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18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年平均溫度</a:t>
            </a:r>
          </a:p>
        </c:rich>
      </c:tx>
      <c:layout>
        <c:manualLayout>
          <c:xMode val="edge"/>
          <c:yMode val="edge"/>
          <c:x val="0.42142848427428581"/>
          <c:y val="4.3428912085804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7-44D8-9FC4-EF99C740D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文鼎中特廣告體" panose="020B0602010101010101" pitchFamily="34" charset="-120"/>
                <a:ea typeface="文鼎中特廣告體" panose="020B0602010101010101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文鼎中特廣告體" panose="020B0602010101010101" pitchFamily="34" charset="-120"/>
          <a:ea typeface="文鼎中特廣告體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FFFF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149936"/>
              </p:ext>
            </p:extLst>
          </p:nvPr>
        </p:nvGraphicFramePr>
        <p:xfrm>
          <a:off x="1482435" y="2032634"/>
          <a:ext cx="5999020" cy="3813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375745"/>
              </p:ext>
            </p:extLst>
          </p:nvPr>
        </p:nvGraphicFramePr>
        <p:xfrm>
          <a:off x="1520515" y="1632528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8684399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061690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177901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節能減碳救地球</a:t>
                      </a:r>
                    </a:p>
                  </a:txBody>
                  <a:tcPr marL="9525" marR="9525" marT="9525" marB="0" anchor="ctr">
                    <a:solidFill>
                      <a:srgbClr val="FAE8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18683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83215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95629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44143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43271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5153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53059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20279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45767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999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文鼎中特廣告體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2019-12-12T01:25:46Z</dcterms:modified>
</cp:coreProperties>
</file>