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  <a:cs typeface="+mn-cs"/>
              </a:defRPr>
            </a:pPr>
            <a:r>
              <a:rPr lang="zh-TW" altLang="en-US" sz="3200" dirty="0"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44123190021546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文鼎新潮ＰＯＰ體P" panose="020B0602010101010101" pitchFamily="34" charset="-120"/>
              <a:ea typeface="文鼎新潮ＰＯＰ體P" panose="020B0602010101010101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9954921496849458E-2"/>
          <c:y val="0.12976533027698031"/>
          <c:w val="0.86831374494806657"/>
          <c:h val="0.754736494181222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F-45A7-A246-AB0736441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</a:t>
            </a:r>
            <a:r>
              <a:rPr lang="zh-TW" altLang="en-US" dirty="0" smtClean="0"/>
              <a:t>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Milano LET" pitchFamily="2" charset="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清松手寫體1" panose="00000500000000000000" pitchFamily="2" charset="-120"/>
                <a:ea typeface="清松手寫體1" panose="00000500000000000000" pitchFamily="2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清松手寫體1" panose="00000500000000000000" pitchFamily="2" charset="-120"/>
              <a:ea typeface="清松手寫體1" panose="00000500000000000000" pitchFamily="2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614477"/>
              </p:ext>
            </p:extLst>
          </p:nvPr>
        </p:nvGraphicFramePr>
        <p:xfrm>
          <a:off x="918422" y="2020557"/>
          <a:ext cx="6843866" cy="416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510" y="455138"/>
            <a:ext cx="7886700" cy="1325563"/>
          </a:xfrm>
        </p:spPr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39216"/>
              </p:ext>
            </p:extLst>
          </p:nvPr>
        </p:nvGraphicFramePr>
        <p:xfrm>
          <a:off x="1940679" y="1745037"/>
          <a:ext cx="5850361" cy="41998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1326">
                  <a:extLst>
                    <a:ext uri="{9D8B030D-6E8A-4147-A177-3AD203B41FA5}">
                      <a16:colId xmlns:a16="http://schemas.microsoft.com/office/drawing/2014/main" val="605071618"/>
                    </a:ext>
                  </a:extLst>
                </a:gridCol>
                <a:gridCol w="2939035">
                  <a:extLst>
                    <a:ext uri="{9D8B030D-6E8A-4147-A177-3AD203B41FA5}">
                      <a16:colId xmlns:a16="http://schemas.microsoft.com/office/drawing/2014/main" val="3570831607"/>
                    </a:ext>
                  </a:extLst>
                </a:gridCol>
              </a:tblGrid>
              <a:tr h="505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 方法</a:t>
                      </a:r>
                      <a:endParaRPr lang="zh-TW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 口訣</a:t>
                      </a:r>
                      <a:endParaRPr lang="zh-TW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024950"/>
                  </a:ext>
                </a:extLst>
              </a:tr>
              <a:tr h="369448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 冷氣</a:t>
                      </a:r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215616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</a:t>
                      </a:r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8592039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</a:t>
                      </a:r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745097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27967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0467387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2749603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0417335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215272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6396892"/>
                  </a:ext>
                </a:extLst>
              </a:tr>
              <a:tr h="369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73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230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文鼎甜妞體P</vt:lpstr>
      <vt:lpstr>文鼎新潮ＰＯＰ體P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Milano LET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2019-12-12T01:27:08Z</dcterms:modified>
</cp:coreProperties>
</file>