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4662019226684732"/>
          <c:y val="4.2097476789640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5-4EC9-81F4-5B470D438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650803"/>
              </p:ext>
            </p:extLst>
          </p:nvPr>
        </p:nvGraphicFramePr>
        <p:xfrm>
          <a:off x="1288473" y="1745673"/>
          <a:ext cx="6473815" cy="40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02357"/>
              </p:ext>
            </p:extLst>
          </p:nvPr>
        </p:nvGraphicFramePr>
        <p:xfrm>
          <a:off x="1357745" y="1676809"/>
          <a:ext cx="6096000" cy="41281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34146">
                  <a:extLst>
                    <a:ext uri="{9D8B030D-6E8A-4147-A177-3AD203B41FA5}">
                      <a16:colId xmlns:a16="http://schemas.microsoft.com/office/drawing/2014/main" val="365262807"/>
                    </a:ext>
                  </a:extLst>
                </a:gridCol>
                <a:gridCol w="3061854">
                  <a:extLst>
                    <a:ext uri="{9D8B030D-6E8A-4147-A177-3AD203B41FA5}">
                      <a16:colId xmlns:a16="http://schemas.microsoft.com/office/drawing/2014/main" val="803367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141569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4760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4508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67280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932172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104487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99334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4867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65895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6024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427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2019-12-12T01:27:15Z</dcterms:modified>
</cp:coreProperties>
</file>