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000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34691224336651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8558492791170156E-2"/>
          <c:y val="0.14889898408834315"/>
          <c:w val="0.89957477038934031"/>
          <c:h val="0.76496753716621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2-442A-A101-E0ECE0F3D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C000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655761"/>
              </p:ext>
            </p:extLst>
          </p:nvPr>
        </p:nvGraphicFramePr>
        <p:xfrm>
          <a:off x="1255579" y="1593273"/>
          <a:ext cx="6632842" cy="444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67683"/>
              </p:ext>
            </p:extLst>
          </p:nvPr>
        </p:nvGraphicFramePr>
        <p:xfrm>
          <a:off x="1520515" y="1784927"/>
          <a:ext cx="6096000" cy="4140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943482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10898608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702800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u="none" strike="noStrike" dirty="0">
                          <a:effectLst/>
                        </a:rPr>
                        <a:t>節能減碳救地球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55313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58522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67344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75909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5776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16007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6951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5935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386453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155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文鼎中圓</vt:lpstr>
      <vt:lpstr>華康海報體 Std W12</vt:lpstr>
      <vt:lpstr>微軟正黑體</vt:lpstr>
      <vt:lpstr>新細明體</vt:lpstr>
      <vt:lpstr>標楷體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2019-12-12T01:26:13Z</dcterms:modified>
</cp:coreProperties>
</file>