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97" autoAdjust="0"/>
  </p:normalViewPr>
  <p:slideViewPr>
    <p:cSldViewPr snapToGrid="0">
      <p:cViewPr varScale="1">
        <p:scale>
          <a:sx n="73" d="100"/>
          <a:sy n="73" d="100"/>
        </p:scale>
        <p:origin x="6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FF0000"/>
                </a:solidFill>
              </a:rPr>
              <a:t>年平均溫度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0693052013424779"/>
          <c:y val="0.23140979038847029"/>
          <c:w val="0.89306947986575225"/>
          <c:h val="0.66400953913448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8-449B-B137-010432484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7030A0"/>
                </a:solidFill>
                <a:latin typeface="文鼎超明" panose="020B0609010101010101" pitchFamily="49" charset="-120"/>
                <a:ea typeface="文鼎超明" panose="020B0609010101010101" pitchFamily="49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7030A0"/>
          </a:solidFill>
          <a:latin typeface="文鼎超明" panose="020B0609010101010101" pitchFamily="49" charset="-120"/>
          <a:ea typeface="文鼎超明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452759"/>
              </p:ext>
            </p:extLst>
          </p:nvPr>
        </p:nvGraphicFramePr>
        <p:xfrm>
          <a:off x="1233055" y="1902557"/>
          <a:ext cx="6747163" cy="386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98547"/>
              </p:ext>
            </p:extLst>
          </p:nvPr>
        </p:nvGraphicFramePr>
        <p:xfrm>
          <a:off x="1666288" y="1674091"/>
          <a:ext cx="6096000" cy="4079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591758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16044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86550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04819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3427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省電燈具更省錢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38362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節能省水看標章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82424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鐵馬步行兼保健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26258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每週一天不開車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33725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選車用車助減碳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7181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多吃蔬食少吃肉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52436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自備杯筷帕與袋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4242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9669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1903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文鼎超明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24</cp:revision>
  <dcterms:created xsi:type="dcterms:W3CDTF">2017-12-09T08:36:57Z</dcterms:created>
  <dcterms:modified xsi:type="dcterms:W3CDTF">2019-12-12T01:31:50Z</dcterms:modified>
</cp:coreProperties>
</file>