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23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6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年平均溫度</a:t>
            </a:r>
            <a:endParaRPr lang="zh-TW" altLang="en-US" sz="36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c:rich>
      </c:tx>
      <c:layout>
        <c:manualLayout>
          <c:xMode val="edge"/>
          <c:yMode val="edge"/>
          <c:x val="0.36066661038670228"/>
          <c:y val="2.2494886620014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9-444D-8568-BE3E852AA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400" kern="1200">
          <a:solidFill>
            <a:schemeClr val="accent2">
              <a:lumMod val="50000"/>
            </a:schemeClr>
          </a:solidFill>
          <a:latin typeface="清松手寫體1" panose="00000500000000000000" pitchFamily="2" charset="-120"/>
          <a:ea typeface="清松手寫體1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全球溫度上升統計表</a:t>
            </a:r>
            <a:endParaRPr lang="zh-TW" altLang="en-US" dirty="0" smtClean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727617"/>
              </p:ext>
            </p:extLst>
          </p:nvPr>
        </p:nvGraphicFramePr>
        <p:xfrm>
          <a:off x="0" y="1655094"/>
          <a:ext cx="8659091" cy="451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33363"/>
              </p:ext>
            </p:extLst>
          </p:nvPr>
        </p:nvGraphicFramePr>
        <p:xfrm>
          <a:off x="1666288" y="1701800"/>
          <a:ext cx="6096000" cy="4079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2883837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31847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4153493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 smtClean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 節能</a:t>
                      </a:r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冷氣控溫不外洩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27375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隨手關燈拔插頭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29506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44739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66404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2081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54716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51143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62947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03049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9949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</TotalTime>
  <Words>228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2019-12-12T01:26:25Z</dcterms:modified>
</cp:coreProperties>
</file>