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68" autoAdjust="0"/>
    <p:restoredTop sz="93997" autoAdjust="0"/>
  </p:normalViewPr>
  <p:slideViewPr>
    <p:cSldViewPr snapToGrid="0">
      <p:cViewPr varScale="1">
        <p:scale>
          <a:sx n="80" d="100"/>
          <a:sy n="80" d="100"/>
        </p:scale>
        <p:origin x="71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1299153837113644"/>
          <c:y val="0.22977480816262225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F2-4002-9344-AB8C8D491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文鼎超顏楷" panose="020B0609010101010101" pitchFamily="49" charset="-120"/>
          <a:ea typeface="文鼎超顏楷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地球溫度的改變，氣象異常、水災、旱災、傳染病散播、物種滅絕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...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等等，正影響著全世界</a:t>
            </a:r>
            <a:r>
              <a:rPr lang="zh-TW" altLang="en-US" dirty="0" smtClean="0"/>
              <a:t>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861826"/>
              </p:ext>
            </p:extLst>
          </p:nvPr>
        </p:nvGraphicFramePr>
        <p:xfrm>
          <a:off x="628651" y="1585258"/>
          <a:ext cx="7517822" cy="4680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173895"/>
              </p:ext>
            </p:extLst>
          </p:nvPr>
        </p:nvGraphicFramePr>
        <p:xfrm>
          <a:off x="1263316" y="1590964"/>
          <a:ext cx="613501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7506">
                  <a:extLst>
                    <a:ext uri="{9D8B030D-6E8A-4147-A177-3AD203B41FA5}">
                      <a16:colId xmlns:a16="http://schemas.microsoft.com/office/drawing/2014/main" val="2551039308"/>
                    </a:ext>
                  </a:extLst>
                </a:gridCol>
                <a:gridCol w="3067506">
                  <a:extLst>
                    <a:ext uri="{9D8B030D-6E8A-4147-A177-3AD203B41FA5}">
                      <a16:colId xmlns:a16="http://schemas.microsoft.com/office/drawing/2014/main" val="3054430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9589952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46457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99921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47609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23033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78801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07301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89966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28961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95292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269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文鼎超顏楷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2019-12-12T01:26:03Z</dcterms:modified>
</cp:coreProperties>
</file>