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年平均溫度</a:t>
            </a:r>
          </a:p>
        </c:rich>
      </c:tx>
      <c:layout>
        <c:manualLayout>
          <c:xMode val="edge"/>
          <c:yMode val="edge"/>
          <c:x val="0.411763253720271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4011040449174781E-2"/>
          <c:y val="0.17014050652374338"/>
          <c:w val="0.90533782346486447"/>
          <c:h val="0.719894235713960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A-4263-9FD9-AF714AF87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gradFill>
          <a:gsLst>
            <a:gs pos="33000">
              <a:schemeClr val="bg1"/>
            </a:gs>
            <a:gs pos="0">
              <a:srgbClr val="FF0000"/>
            </a:gs>
            <a:gs pos="59000">
              <a:schemeClr val="bg1"/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bg1">
              <a:lumMod val="65000"/>
            </a:schemeClr>
          </a:solidFill>
          <a:latin typeface="文鼎粗廣告體" panose="020B0609010101010101" pitchFamily="49" charset="-120"/>
          <a:ea typeface="文鼎粗廣告體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accent2">
              <a:lumMod val="60000"/>
              <a:lumOff val="40000"/>
            </a:schemeClr>
          </a:solidFill>
          <a:latin typeface="文鼎中廣告體" panose="020B0602010101010101" pitchFamily="34" charset="-120"/>
          <a:ea typeface="文鼎中廣告體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0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救救北極熊</a:t>
            </a:r>
            <a:endParaRPr lang="en-US" sz="40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1703863" y="3694409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28650" y="3682134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635874"/>
              </p:ext>
            </p:extLst>
          </p:nvPr>
        </p:nvGraphicFramePr>
        <p:xfrm>
          <a:off x="942109" y="1902558"/>
          <a:ext cx="6764761" cy="347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28511"/>
              </p:ext>
            </p:extLst>
          </p:nvPr>
        </p:nvGraphicFramePr>
        <p:xfrm>
          <a:off x="1274619" y="1902558"/>
          <a:ext cx="6220691" cy="405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691">
                  <a:extLst>
                    <a:ext uri="{9D8B030D-6E8A-4147-A177-3AD203B41FA5}">
                      <a16:colId xmlns:a16="http://schemas.microsoft.com/office/drawing/2014/main" val="23266856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16205560"/>
                    </a:ext>
                  </a:extLst>
                </a:gridCol>
              </a:tblGrid>
              <a:tr h="341878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4000">
                          <a:schemeClr val="accent1">
                            <a:lumMod val="20000"/>
                            <a:lumOff val="80000"/>
                          </a:schemeClr>
                        </a:gs>
                        <a:gs pos="77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4000">
                          <a:schemeClr val="accent1">
                            <a:lumMod val="20000"/>
                            <a:lumOff val="80000"/>
                          </a:schemeClr>
                        </a:gs>
                        <a:gs pos="77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53598891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中廣告體" panose="020B0602010101010101" pitchFamily="34" charset="-120"/>
                          <a:ea typeface="文鼎中廣告體" panose="020B0602010101010101" pitchFamily="34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4000">
                          <a:schemeClr val="accent1">
                            <a:lumMod val="20000"/>
                            <a:lumOff val="80000"/>
                          </a:schemeClr>
                        </a:gs>
                        <a:gs pos="77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中廣告體" panose="020B0602010101010101" pitchFamily="34" charset="-120"/>
                          <a:ea typeface="文鼎中廣告體" panose="020B0602010101010101" pitchFamily="34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4000">
                          <a:schemeClr val="accent1">
                            <a:lumMod val="20000"/>
                            <a:lumOff val="80000"/>
                          </a:schemeClr>
                        </a:gs>
                        <a:gs pos="77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509571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中廣告體" panose="020B0602010101010101" pitchFamily="34" charset="-120"/>
                          <a:ea typeface="文鼎中廣告體" panose="020B0602010101010101" pitchFamily="34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4000">
                          <a:schemeClr val="accent1">
                            <a:lumMod val="20000"/>
                            <a:lumOff val="80000"/>
                          </a:schemeClr>
                        </a:gs>
                        <a:gs pos="77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470577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中廣告體" panose="020B0602010101010101" pitchFamily="34" charset="-120"/>
                          <a:ea typeface="文鼎中廣告體" panose="020B0602010101010101" pitchFamily="34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4000">
                          <a:schemeClr val="accent1">
                            <a:lumMod val="20000"/>
                            <a:lumOff val="80000"/>
                          </a:schemeClr>
                        </a:gs>
                        <a:gs pos="77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551655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中廣告體" panose="020B0602010101010101" pitchFamily="34" charset="-120"/>
                          <a:ea typeface="文鼎中廣告體" panose="020B0602010101010101" pitchFamily="34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4000">
                          <a:schemeClr val="accent1">
                            <a:lumMod val="20000"/>
                            <a:lumOff val="80000"/>
                          </a:schemeClr>
                        </a:gs>
                        <a:gs pos="77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414343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中廣告體" panose="020B0602010101010101" pitchFamily="34" charset="-120"/>
                          <a:ea typeface="文鼎中廣告體" panose="020B0602010101010101" pitchFamily="34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4000">
                          <a:schemeClr val="accent1">
                            <a:lumMod val="20000"/>
                            <a:lumOff val="80000"/>
                          </a:schemeClr>
                        </a:gs>
                        <a:gs pos="77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312729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中廣告體" panose="020B0602010101010101" pitchFamily="34" charset="-120"/>
                          <a:ea typeface="文鼎中廣告體" panose="020B0602010101010101" pitchFamily="34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4000">
                          <a:schemeClr val="accent1">
                            <a:lumMod val="20000"/>
                            <a:lumOff val="80000"/>
                          </a:schemeClr>
                        </a:gs>
                        <a:gs pos="77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202922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中廣告體" panose="020B0602010101010101" pitchFamily="34" charset="-120"/>
                          <a:ea typeface="文鼎中廣告體" panose="020B0602010101010101" pitchFamily="34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4000">
                          <a:schemeClr val="accent1">
                            <a:lumMod val="20000"/>
                            <a:lumOff val="80000"/>
                          </a:schemeClr>
                        </a:gs>
                        <a:gs pos="77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76120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中廣告體" panose="020B0602010101010101" pitchFamily="34" charset="-120"/>
                          <a:ea typeface="文鼎中廣告體" panose="020B0602010101010101" pitchFamily="34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4000">
                          <a:schemeClr val="accent1">
                            <a:lumMod val="20000"/>
                            <a:lumOff val="80000"/>
                          </a:schemeClr>
                        </a:gs>
                        <a:gs pos="77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055539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中廣告體" panose="020B0602010101010101" pitchFamily="34" charset="-120"/>
                          <a:ea typeface="文鼎中廣告體" panose="020B0602010101010101" pitchFamily="34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4000">
                          <a:schemeClr val="accent1">
                            <a:lumMod val="20000"/>
                            <a:lumOff val="80000"/>
                          </a:schemeClr>
                        </a:gs>
                        <a:gs pos="77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965896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中廣告體" panose="020B0602010101010101" pitchFamily="34" charset="-120"/>
                          <a:ea typeface="文鼎中廣告體" panose="020B0602010101010101" pitchFamily="34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4000">
                          <a:schemeClr val="accent1">
                            <a:lumMod val="20000"/>
                            <a:lumOff val="80000"/>
                          </a:schemeClr>
                        </a:gs>
                        <a:gs pos="77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01109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文鼎中廣告體</vt:lpstr>
      <vt:lpstr>文鼎粗廣告體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2019-12-12T01:25:33Z</dcterms:modified>
</cp:coreProperties>
</file>