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FF99"/>
    <a:srgbClr val="FF66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/>
              <a:t>年平均溫度</a:t>
            </a:r>
          </a:p>
        </c:rich>
      </c:tx>
      <c:layout>
        <c:manualLayout>
          <c:xMode val="edge"/>
          <c:yMode val="edge"/>
          <c:x val="0.387984544872900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2982135321828864E-2"/>
          <c:y val="0.14671918103708387"/>
          <c:w val="0.90774307976211932"/>
          <c:h val="0.71781958554414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2300">
                  <a:srgbClr val="FFC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A-4463-B7B4-25218A76B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文鼎俏黑體P" panose="020B0602010101010101" pitchFamily="34" charset="-120"/>
                <a:ea typeface="文鼎俏黑體P" panose="020B0602010101010101" pitchFamily="34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960298"/>
              </p:ext>
            </p:extLst>
          </p:nvPr>
        </p:nvGraphicFramePr>
        <p:xfrm>
          <a:off x="1094509" y="1634836"/>
          <a:ext cx="6941127" cy="422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62592"/>
              </p:ext>
            </p:extLst>
          </p:nvPr>
        </p:nvGraphicFramePr>
        <p:xfrm>
          <a:off x="1565563" y="1720406"/>
          <a:ext cx="6045766" cy="41236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7766">
                  <a:extLst>
                    <a:ext uri="{9D8B030D-6E8A-4147-A177-3AD203B41FA5}">
                      <a16:colId xmlns:a16="http://schemas.microsoft.com/office/drawing/2014/main" val="9848795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75396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ＰＯＰ－２" panose="020B0609010101010101" pitchFamily="49" charset="-120"/>
                        <a:ea typeface="文鼎ＰＯＰ－２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800" u="none" strike="noStrike" kern="1200" dirty="0">
                          <a:effectLst/>
                        </a:rPr>
                        <a:t>口訣</a:t>
                      </a:r>
                      <a:endParaRPr lang="zh-TW" alt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文鼎ＰＯＰ－２" panose="020B0609010101010101" pitchFamily="49" charset="-120"/>
                        <a:ea typeface="文鼎ＰＯＰ－２" panose="020B0609010101010101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42690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7002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3175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56937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05558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9456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3396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91712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3461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2084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文鼎ＰＯＰ－２" panose="020B0609010101010101" pitchFamily="49" charset="-120"/>
                          <a:ea typeface="文鼎ＰＯＰ－２" panose="020B0609010101010101" pitchFamily="49" charset="-120"/>
                          <a:cs typeface="+mn-cs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938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文鼎ＰＯＰ－２</vt:lpstr>
      <vt:lpstr>文鼎俏黑體P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2019-12-12T01:25:41Z</dcterms:modified>
</cp:coreProperties>
</file>