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dirty="0">
                <a:latin typeface="Blackletter686 BT" panose="03040802020608040804" pitchFamily="66" charset="0"/>
              </a:rPr>
              <a:t>年平均溫度</a:t>
            </a:r>
          </a:p>
        </c:rich>
      </c:tx>
      <c:layout>
        <c:manualLayout>
          <c:xMode val="edge"/>
          <c:yMode val="edge"/>
          <c:x val="0.44896906802249109"/>
          <c:y val="1.94148981571388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98-4F7E-84AB-223DD3984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775329"/>
              </p:ext>
            </p:extLst>
          </p:nvPr>
        </p:nvGraphicFramePr>
        <p:xfrm>
          <a:off x="1212273" y="2074706"/>
          <a:ext cx="6719454" cy="392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530835"/>
              </p:ext>
            </p:extLst>
          </p:nvPr>
        </p:nvGraphicFramePr>
        <p:xfrm>
          <a:off x="1551709" y="1662546"/>
          <a:ext cx="6068291" cy="406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291">
                  <a:extLst>
                    <a:ext uri="{9D8B030D-6E8A-4147-A177-3AD203B41FA5}">
                      <a16:colId xmlns:a16="http://schemas.microsoft.com/office/drawing/2014/main" val="28120904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4674877"/>
                    </a:ext>
                  </a:extLst>
                </a:gridCol>
              </a:tblGrid>
              <a:tr h="387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2855462"/>
                  </a:ext>
                </a:extLst>
              </a:tr>
              <a:tr h="368111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1575117"/>
                  </a:ext>
                </a:extLst>
              </a:tr>
              <a:tr h="3681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0435960"/>
                  </a:ext>
                </a:extLst>
              </a:tr>
              <a:tr h="3681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7248774"/>
                  </a:ext>
                </a:extLst>
              </a:tr>
              <a:tr h="3681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1963718"/>
                  </a:ext>
                </a:extLst>
              </a:tr>
              <a:tr h="3681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6415579"/>
                  </a:ext>
                </a:extLst>
              </a:tr>
              <a:tr h="3681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9010843"/>
                  </a:ext>
                </a:extLst>
              </a:tr>
              <a:tr h="3681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6673332"/>
                  </a:ext>
                </a:extLst>
              </a:tr>
              <a:tr h="3681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5349606"/>
                  </a:ext>
                </a:extLst>
              </a:tr>
              <a:tr h="3681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4634445"/>
                  </a:ext>
                </a:extLst>
              </a:tr>
              <a:tr h="3681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9549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1895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清松手寫體2</vt:lpstr>
      <vt:lpstr>華康海報體 Std W12</vt:lpstr>
      <vt:lpstr>微軟正黑體</vt:lpstr>
      <vt:lpstr>新細明體</vt:lpstr>
      <vt:lpstr>Arial</vt:lpstr>
      <vt:lpstr>Blackletter686 BT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2019-12-12T01:26:24Z</dcterms:modified>
</cp:coreProperties>
</file>