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1921361279115471"/>
          <c:y val="2.6649327463471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 w="57150">
              <a:solidFill>
                <a:srgbClr val="FFFF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8-4D1C-AAC2-E5303980F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以編輯按一下母片標題樣式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4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95745"/>
            <a:ext cx="7886700" cy="817419"/>
          </a:xfrm>
        </p:spPr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133905"/>
              </p:ext>
            </p:extLst>
          </p:nvPr>
        </p:nvGraphicFramePr>
        <p:xfrm>
          <a:off x="628650" y="1233055"/>
          <a:ext cx="7886700" cy="46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3251"/>
              </p:ext>
            </p:extLst>
          </p:nvPr>
        </p:nvGraphicFramePr>
        <p:xfrm>
          <a:off x="1565563" y="1902558"/>
          <a:ext cx="6050952" cy="400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476">
                  <a:extLst>
                    <a:ext uri="{9D8B030D-6E8A-4147-A177-3AD203B41FA5}">
                      <a16:colId xmlns:a16="http://schemas.microsoft.com/office/drawing/2014/main" val="2572997747"/>
                    </a:ext>
                  </a:extLst>
                </a:gridCol>
                <a:gridCol w="3025476">
                  <a:extLst>
                    <a:ext uri="{9D8B030D-6E8A-4147-A177-3AD203B41FA5}">
                      <a16:colId xmlns:a16="http://schemas.microsoft.com/office/drawing/2014/main" val="3152636323"/>
                    </a:ext>
                  </a:extLst>
                </a:gridCol>
              </a:tblGrid>
              <a:tr h="35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71060"/>
                  </a:ext>
                </a:extLst>
              </a:tr>
              <a:tr h="364675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節能減碳救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書法空白加框（破音四）" panose="02010609010101010101" pitchFamily="49" charset="-120"/>
                          <a:ea typeface="書法空白加框（破音四）" panose="02010609010101010101" pitchFamily="49" charset="-120"/>
                        </a:rPr>
                        <a:t>地球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13578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62241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26975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74190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52760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60095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00880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94940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56222"/>
                  </a:ext>
                </a:extLst>
              </a:tr>
              <a:tr h="364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文鼎細標準楷體</vt:lpstr>
      <vt:lpstr>書法空白加框（破音四）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2019-12-12T01:27:11Z</dcterms:modified>
</cp:coreProperties>
</file>