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1000">
                  <a:srgbClr val="FF0000"/>
                </a:gs>
                <a:gs pos="51000">
                  <a:srgbClr val="FFC000"/>
                </a:gs>
                <a:gs pos="100000">
                  <a:srgbClr val="FFFF0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F-4C41-B0D3-6097DF037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70C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FFC000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106921"/>
              </p:ext>
            </p:extLst>
          </p:nvPr>
        </p:nvGraphicFramePr>
        <p:xfrm>
          <a:off x="775855" y="1565564"/>
          <a:ext cx="6840660" cy="43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7320"/>
              </p:ext>
            </p:extLst>
          </p:nvPr>
        </p:nvGraphicFramePr>
        <p:xfrm>
          <a:off x="1163782" y="1771472"/>
          <a:ext cx="6179127" cy="4246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709">
                  <a:extLst>
                    <a:ext uri="{9D8B030D-6E8A-4147-A177-3AD203B41FA5}">
                      <a16:colId xmlns:a16="http://schemas.microsoft.com/office/drawing/2014/main" val="821817959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val="3138974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029775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4117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7859052"/>
                  </a:ext>
                </a:extLst>
              </a:tr>
              <a:tr h="5380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94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1485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4041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2655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48519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6304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15303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dirty="0"/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411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2019-12-12T01:26:47Z</dcterms:modified>
</cp:coreProperties>
</file>