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5873401951769346"/>
          <c:y val="1.5387574533564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3677910867941426E-2"/>
          <c:y val="0.21055018151582752"/>
          <c:w val="0.9263220891320586"/>
          <c:h val="0.66992047228949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37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rgbClr val="FFC000"/>
                </a:gs>
                <a:gs pos="83000">
                  <a:srgbClr val="FFC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C-4073-A631-22B4FB4D9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9E1E6-5721-426B-B085-8CB6A0177268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E929-140C-4290-A273-19C438C8A7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958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A6B66-2DEB-45AA-A313-BC4B837F6A60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842DF-A767-4CFD-877B-C64AA3255E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00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5">
              <a:lumMod val="7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276693"/>
              </p:ext>
            </p:extLst>
          </p:nvPr>
        </p:nvGraphicFramePr>
        <p:xfrm>
          <a:off x="1828800" y="2032634"/>
          <a:ext cx="5933488" cy="330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32767"/>
              </p:ext>
            </p:extLst>
          </p:nvPr>
        </p:nvGraphicFramePr>
        <p:xfrm>
          <a:off x="1496290" y="1902558"/>
          <a:ext cx="5940115" cy="399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164">
                  <a:extLst>
                    <a:ext uri="{9D8B030D-6E8A-4147-A177-3AD203B41FA5}">
                      <a16:colId xmlns:a16="http://schemas.microsoft.com/office/drawing/2014/main" val="1305115890"/>
                    </a:ext>
                  </a:extLst>
                </a:gridCol>
                <a:gridCol w="3002951">
                  <a:extLst>
                    <a:ext uri="{9D8B030D-6E8A-4147-A177-3AD203B41FA5}">
                      <a16:colId xmlns:a16="http://schemas.microsoft.com/office/drawing/2014/main" val="2167601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24715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739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289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778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99232"/>
                  </a:ext>
                </a:extLst>
              </a:tr>
              <a:tr h="1570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161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701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031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217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711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1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微軟正黑體</vt:lpstr>
      <vt:lpstr>新細明體</vt:lpstr>
      <vt:lpstr>標楷體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2019-12-12T01:26:02Z</dcterms:modified>
</cp:coreProperties>
</file>