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000"/>
    <a:srgbClr val="F7E605"/>
    <a:srgbClr val="FFFF99"/>
    <a:srgbClr val="BD3D03"/>
    <a:srgbClr val="A93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solidFill>
          <a:srgbClr val="FF00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5000">
                  <a:srgbClr val="C00000"/>
                </a:gs>
                <a:gs pos="70000">
                  <a:srgbClr val="FFC000"/>
                </a:gs>
                <a:gs pos="3700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C3-48BC-90D5-00CB00EFF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7030A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841" y="1902558"/>
            <a:ext cx="7886700" cy="4351338"/>
          </a:xfrm>
        </p:spPr>
        <p:txBody>
          <a:bodyPr/>
          <a:lstStyle>
            <a:lvl1pPr>
              <a:defRPr>
                <a:latin typeface="文鼎空疊圓" panose="020B0609010101010101" pitchFamily="49" charset="-120"/>
                <a:ea typeface="文鼎空疊圓" panose="020B0609010101010101" pitchFamily="49" charset="-120"/>
              </a:defRPr>
            </a:lvl1pPr>
            <a:lvl2pPr>
              <a:defRPr>
                <a:latin typeface="文鼎空疊圓" panose="020B0609010101010101" pitchFamily="49" charset="-120"/>
                <a:ea typeface="文鼎空疊圓" panose="020B0609010101010101" pitchFamily="49" charset="-120"/>
              </a:defRPr>
            </a:lvl2pPr>
            <a:lvl3pPr>
              <a:defRPr>
                <a:latin typeface="文鼎空疊圓" panose="020B0609010101010101" pitchFamily="49" charset="-120"/>
                <a:ea typeface="文鼎空疊圓" panose="020B0609010101010101" pitchFamily="49" charset="-120"/>
              </a:defRPr>
            </a:lvl3pPr>
            <a:lvl4pPr>
              <a:defRPr>
                <a:latin typeface="文鼎空疊圓" panose="020B0609010101010101" pitchFamily="49" charset="-120"/>
                <a:ea typeface="文鼎空疊圓" panose="020B0609010101010101" pitchFamily="49" charset="-120"/>
              </a:defRPr>
            </a:lvl4pPr>
            <a:lvl5pPr>
              <a:defRPr>
                <a:latin typeface="文鼎空疊圓" panose="020B0609010101010101" pitchFamily="49" charset="-120"/>
                <a:ea typeface="文鼎空疊圓" panose="020B0609010101010101" pitchFamily="49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" y="48624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B050"/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7030A0"/>
          </a:solidFill>
          <a:latin typeface="文鼎粗行楷" panose="020B0609010101010101" pitchFamily="49" charset="-120"/>
          <a:ea typeface="文鼎粗行楷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5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0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175102"/>
              </p:ext>
            </p:extLst>
          </p:nvPr>
        </p:nvGraphicFramePr>
        <p:xfrm>
          <a:off x="2019300" y="2074199"/>
          <a:ext cx="5105400" cy="279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tint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452821"/>
              </p:ext>
            </p:extLst>
          </p:nvPr>
        </p:nvGraphicFramePr>
        <p:xfrm>
          <a:off x="327820" y="1647961"/>
          <a:ext cx="6096000" cy="41293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80925774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6289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口訣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4650832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節能減碳救地球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99628">
                          <a:srgbClr val="FFFF00"/>
                        </a:gs>
                        <a:gs pos="99257">
                          <a:srgbClr val="FFFE00"/>
                        </a:gs>
                        <a:gs pos="98515">
                          <a:srgbClr val="FFFC00"/>
                        </a:gs>
                        <a:gs pos="97031">
                          <a:srgbClr val="FEF800"/>
                        </a:gs>
                        <a:gs pos="94062">
                          <a:srgbClr val="FCF000"/>
                        </a:gs>
                        <a:gs pos="88125">
                          <a:srgbClr val="F8E000"/>
                        </a:gs>
                        <a:gs pos="76250">
                          <a:srgbClr val="F0C000"/>
                        </a:gs>
                        <a:gs pos="22000">
                          <a:srgbClr val="E08000"/>
                        </a:gs>
                        <a:gs pos="5000">
                          <a:srgbClr val="C00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冷氣控溫不外洩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42350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隨手關燈拔插頭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62670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省電燈具更省錢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6022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節能省水看標章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08804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鐵馬步行兼保健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65957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每週一天不開車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19676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選車用車助減碳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35764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多吃蔬食少吃肉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4229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自備杯筷帕與袋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4484373"/>
                  </a:ext>
                </a:extLst>
              </a:tr>
              <a:tr h="4209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5561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1901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文鼎空疊圓</vt:lpstr>
      <vt:lpstr>文鼎粗行楷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2019-12-12T01:26:06Z</dcterms:modified>
</cp:coreProperties>
</file>