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5117494477413199E-2"/>
          <c:y val="0.16985526094427253"/>
          <c:w val="0.90142209496540204"/>
          <c:h val="0.737302083876227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9000">
                  <a:srgbClr val="FF0000"/>
                </a:gs>
                <a:gs pos="57000">
                  <a:srgbClr val="FFC000"/>
                </a:gs>
                <a:gs pos="92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F-4F69-AF34-DA55376F9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文鼎中特毛楷" panose="020B0609010101010101" pitchFamily="49" charset="-120"/>
          <a:ea typeface="文鼎中特毛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標準楷體" panose="020B0602010101010101" pitchFamily="34" charset="-120"/>
                <a:ea typeface="文鼎粗標準楷體" panose="020B0602010101010101" pitchFamily="34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501420"/>
              </p:ext>
            </p:extLst>
          </p:nvPr>
        </p:nvGraphicFramePr>
        <p:xfrm>
          <a:off x="799233" y="1902558"/>
          <a:ext cx="7268441" cy="413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70490"/>
              </p:ext>
            </p:extLst>
          </p:nvPr>
        </p:nvGraphicFramePr>
        <p:xfrm>
          <a:off x="1520515" y="1902558"/>
          <a:ext cx="6096000" cy="4063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052731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32410232"/>
                    </a:ext>
                  </a:extLst>
                </a:gridCol>
              </a:tblGrid>
              <a:tr h="354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733947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73052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45985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35599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53587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89382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0401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13214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21359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60820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245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文鼎中特毛楷</vt:lpstr>
      <vt:lpstr>文鼎粗標準楷體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2019-12-12T01:25:50Z</dcterms:modified>
</cp:coreProperties>
</file>