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516999136951589"/>
          <c:y val="2.4546748872504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6000">
                  <a:srgbClr val="FF0000"/>
                </a:gs>
                <a:gs pos="52000">
                  <a:srgbClr val="FFC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30000">
                    <a:srgbClr val="FF0000"/>
                  </a:gs>
                  <a:gs pos="67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C-409D-9A30-1B08DCACF99F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C-409D-9A30-1B08DCACF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54845"/>
              </p:ext>
            </p:extLst>
          </p:nvPr>
        </p:nvGraphicFramePr>
        <p:xfrm>
          <a:off x="1094509" y="2032634"/>
          <a:ext cx="6788727" cy="413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48077"/>
              </p:ext>
            </p:extLst>
          </p:nvPr>
        </p:nvGraphicFramePr>
        <p:xfrm>
          <a:off x="803564" y="1902558"/>
          <a:ext cx="6289490" cy="412813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75703">
                  <a:extLst>
                    <a:ext uri="{9D8B030D-6E8A-4147-A177-3AD203B41FA5}">
                      <a16:colId xmlns:a16="http://schemas.microsoft.com/office/drawing/2014/main" val="2815762905"/>
                    </a:ext>
                  </a:extLst>
                </a:gridCol>
                <a:gridCol w="3113787">
                  <a:extLst>
                    <a:ext uri="{9D8B030D-6E8A-4147-A177-3AD203B41FA5}">
                      <a16:colId xmlns:a16="http://schemas.microsoft.com/office/drawing/2014/main" val="186693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方法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口訣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830645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1592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053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566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8615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5542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988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71883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101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8317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3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華康海報體 Std W12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2019-12-12T01:26:05Z</dcterms:modified>
</cp:coreProperties>
</file>