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6-404E-9941-FA6C4F403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5">
              <a:lumMod val="60000"/>
              <a:lumOff val="4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824813"/>
              </p:ext>
            </p:extLst>
          </p:nvPr>
        </p:nvGraphicFramePr>
        <p:xfrm>
          <a:off x="628650" y="1593273"/>
          <a:ext cx="7886699" cy="443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8803"/>
              </p:ext>
            </p:extLst>
          </p:nvPr>
        </p:nvGraphicFramePr>
        <p:xfrm>
          <a:off x="1520515" y="1646382"/>
          <a:ext cx="6096000" cy="41281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630985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63476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方法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口訣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840209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冷氣控溫不外洩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26042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隨手關燈拔插頭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4626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省電燈具更省錢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67325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節能省水看標章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7037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鐵馬步行兼保健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5146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每週一天不開車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3775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選車用車助減碳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86201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多吃蔬食少吃肉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2309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自備杯筷帕與袋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927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effectLst/>
                        </a:rPr>
                        <a:t>惜用資源顧地球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55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2019-12-12T01:25:47Z</dcterms:modified>
</cp:coreProperties>
</file>