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3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38B1855-1B75-4FBE-930C-398BA8C253C6}" styleName="佈景主題樣式 2 - 輔色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佈景主題樣式 2 - 輔色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68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0.10552885180397227"/>
          <c:y val="0.20703720015898422"/>
          <c:w val="0.87457065068358997"/>
          <c:h val="0.651663784182502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gradFill>
              <a:gsLst>
                <a:gs pos="0">
                  <a:srgbClr val="C00000"/>
                </a:gs>
                <a:gs pos="42000">
                  <a:srgbClr val="FFFF00"/>
                </a:gs>
                <a:gs pos="73000">
                  <a:srgbClr val="92D050"/>
                </a:gs>
                <a:gs pos="100000">
                  <a:srgbClr val="00B0F0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translucentPowder">
              <a:bevelT w="203200" h="50800" prst="softRound"/>
            </a:sp3d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E7-435A-B540-0B28D24B0C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 dirty="0" smtClean="0"/>
              <a:t>.</a:t>
            </a:r>
            <a:r>
              <a:rPr lang="zh-TW" altLang="en-US" dirty="0" smtClean="0"/>
              <a:t>第二層</a:t>
            </a:r>
            <a:r>
              <a:rPr lang="en-US" altLang="zh-TW" dirty="0" smtClean="0"/>
              <a:t>…………</a:t>
            </a:r>
            <a:r>
              <a:rPr lang="zh-TW" altLang="en-US" dirty="0" smtClean="0"/>
              <a:t>第</a:t>
            </a:r>
            <a:r>
              <a:rPr lang="zh-TW" altLang="en-US" dirty="0" smtClean="0"/>
              <a:t>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FF6600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B0F0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3200" dirty="0" smtClean="0">
                <a:latin typeface="文鼎中特毛楷" panose="020B0609010101010101" pitchFamily="49" charset="-120"/>
                <a:ea typeface="文鼎中特毛楷" panose="020B0609010101010101" pitchFamily="49" charset="-120"/>
              </a:rPr>
              <a:t>地球溫度的改變，氣象異常、水災、旱災、傳染病散播、物種滅絕</a:t>
            </a:r>
            <a:r>
              <a:rPr lang="en-US" altLang="zh-TW" sz="3200" dirty="0" smtClean="0">
                <a:latin typeface="文鼎中特毛楷" panose="020B0609010101010101" pitchFamily="49" charset="-120"/>
                <a:ea typeface="文鼎中特毛楷" panose="020B0609010101010101" pitchFamily="49" charset="-120"/>
              </a:rPr>
              <a:t>...</a:t>
            </a:r>
            <a:r>
              <a:rPr lang="zh-TW" altLang="en-US" sz="3200" dirty="0" smtClean="0">
                <a:latin typeface="文鼎中特毛楷" panose="020B0609010101010101" pitchFamily="49" charset="-120"/>
                <a:ea typeface="文鼎中特毛楷" panose="020B0609010101010101" pitchFamily="49" charset="-120"/>
              </a:rPr>
              <a:t>等等，正影響著全世界</a:t>
            </a:r>
            <a:r>
              <a:rPr lang="zh-TW" altLang="en-US" dirty="0" smtClean="0"/>
              <a:t>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4893220"/>
              </p:ext>
            </p:extLst>
          </p:nvPr>
        </p:nvGraphicFramePr>
        <p:xfrm>
          <a:off x="734291" y="1801091"/>
          <a:ext cx="7329054" cy="3754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795750"/>
              </p:ext>
            </p:extLst>
          </p:nvPr>
        </p:nvGraphicFramePr>
        <p:xfrm>
          <a:off x="1524000" y="1648687"/>
          <a:ext cx="6096000" cy="4225639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24864271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623244123"/>
                    </a:ext>
                  </a:extLst>
                </a:gridCol>
              </a:tblGrid>
              <a:tr h="384149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>
                          <a:effectLst/>
                        </a:rPr>
                        <a:t>方法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>
                          <a:effectLst/>
                        </a:rPr>
                        <a:t>口訣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553208"/>
                  </a:ext>
                </a:extLst>
              </a:tr>
              <a:tr h="384149">
                <a:tc rowSpan="10"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節能減碳救地球</a:t>
                      </a:r>
                      <a:endParaRPr lang="zh-TW" altLang="en-US" sz="1800" b="0" i="0" u="none" strike="noStrike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冷氣控溫不外洩</a:t>
                      </a:r>
                      <a:endParaRPr lang="zh-TW" altLang="en-US" sz="18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02009300"/>
                  </a:ext>
                </a:extLst>
              </a:tr>
              <a:tr h="38414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隨手關燈拔插頭</a:t>
                      </a:r>
                      <a:endParaRPr lang="zh-TW" altLang="en-US" sz="18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34785950"/>
                  </a:ext>
                </a:extLst>
              </a:tr>
              <a:tr h="38414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省電燈具更省錢</a:t>
                      </a:r>
                      <a:endParaRPr lang="zh-TW" altLang="en-US" sz="18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7718107"/>
                  </a:ext>
                </a:extLst>
              </a:tr>
              <a:tr h="38414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節能省水看標章</a:t>
                      </a:r>
                      <a:endParaRPr lang="zh-TW" altLang="en-US" sz="18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31943655"/>
                  </a:ext>
                </a:extLst>
              </a:tr>
              <a:tr h="38414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鐵馬步行兼保健</a:t>
                      </a:r>
                      <a:endParaRPr lang="zh-TW" altLang="en-US" sz="18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41677115"/>
                  </a:ext>
                </a:extLst>
              </a:tr>
              <a:tr h="38414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每週一天不開車</a:t>
                      </a:r>
                      <a:endParaRPr lang="zh-TW" altLang="en-US" sz="18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53088135"/>
                  </a:ext>
                </a:extLst>
              </a:tr>
              <a:tr h="38414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選車用車助減碳</a:t>
                      </a:r>
                      <a:endParaRPr lang="zh-TW" altLang="en-US" sz="18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89831524"/>
                  </a:ext>
                </a:extLst>
              </a:tr>
              <a:tr h="38414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多吃蔬食少吃肉</a:t>
                      </a:r>
                      <a:endParaRPr lang="zh-TW" altLang="en-US" sz="18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55140370"/>
                  </a:ext>
                </a:extLst>
              </a:tr>
              <a:tr h="38414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自備杯筷帕與袋</a:t>
                      </a:r>
                      <a:endParaRPr lang="zh-TW" altLang="en-US" sz="18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14654640"/>
                  </a:ext>
                </a:extLst>
              </a:tr>
              <a:tr h="38414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惜用資源顧地球</a:t>
                      </a:r>
                      <a:endParaRPr lang="zh-TW" altLang="en-US" sz="1800" b="0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14672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746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1904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5" baseType="lpstr">
      <vt:lpstr>Lucida Sans</vt:lpstr>
      <vt:lpstr>文鼎中特毛楷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23</cp:revision>
  <dcterms:created xsi:type="dcterms:W3CDTF">2017-12-09T08:36:57Z</dcterms:created>
  <dcterms:modified xsi:type="dcterms:W3CDTF">2019-12-12T01:29:59Z</dcterms:modified>
</cp:coreProperties>
</file>